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D744-03A3-4D5D-A379-E57AAB787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40CB3-6DAB-4955-BC76-88F98C179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11A5F-CE12-46F4-85C9-2E0C0940E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F521-D239-482F-8F93-B8BD4D6E2FC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A611B-2664-47C0-9D0B-62145AB0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AFC26-5162-4AFA-A4BA-EA3BA648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A43-19F9-4D35-85BE-5B3231A1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3DCD-C988-465F-87DD-04DF243A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BAC55-BF3A-4B7E-8580-B628C8698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5C0D6-C6AA-46FD-B5EA-DB313E4F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F521-D239-482F-8F93-B8BD4D6E2FC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573DD-3B66-4DE4-A16C-DEC331D6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F517B-3DB0-4234-B0F3-E00EB6E7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A43-19F9-4D35-85BE-5B3231A1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1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896D96-6BBE-46E6-A399-6C938F741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BCE6A-BA2C-4343-9C77-9E6BE2DAF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6A93B-37D1-46BB-A4AB-FE9F89A5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F521-D239-482F-8F93-B8BD4D6E2FC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C5E4E-4F4F-4A57-A34A-15A990BF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70B7E-8BB3-4833-A4C3-073A3744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A43-19F9-4D35-85BE-5B3231A1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4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6243-AC79-4F6A-86F1-88B0411B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D81B-E004-45CD-B18B-A605BDCD6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4E03A-5D7E-4B1E-A39C-5C63EF442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F521-D239-482F-8F93-B8BD4D6E2FC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155AC-EB58-4DA5-94E4-A9FFCA3B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75724-DA38-4D83-A5BB-C6CD03BA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A43-19F9-4D35-85BE-5B3231A1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3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4091-9503-44EA-857A-FDD470828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A3C08-E680-4075-A4E4-3F960AF11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5EA09-A43A-4D90-A64D-ED36E637C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F521-D239-482F-8F93-B8BD4D6E2FC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92FD2-7C27-4024-B92D-DC192A1A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03186-307F-4BBE-89F7-81D6851E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A43-19F9-4D35-85BE-5B3231A1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6F6E4-9A93-41BB-B80C-D9098187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4B750-1B09-4D6B-B57B-C6361710B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2D9B2-BA5D-467D-9EB3-EDA5EC0FC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47DD0-557C-43D4-A490-49178386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F521-D239-482F-8F93-B8BD4D6E2FC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E1F4B-D1EE-4930-ACF8-C40436EE3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F3FD8-9CF0-43F6-9026-A29559C2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A43-19F9-4D35-85BE-5B3231A1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4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8257-9833-47B6-ACB8-ED2F606B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08100-C4A5-4C8B-BC4C-11195C359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7A65A-5F84-4FA4-909D-A17C36904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35B98-5EA3-4B7D-80A6-9DBEFE341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A35D9E-9AF4-4E50-BA5E-B0CB3299D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A24E0-2C62-4F25-AB81-F5D95293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F521-D239-482F-8F93-B8BD4D6E2FC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6403E3-4A9F-49E5-9A0D-BBDF6119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A355D1-386E-455D-9029-AA9CCF47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A43-19F9-4D35-85BE-5B3231A1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81D59-4159-46A0-91CA-6BDE751F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BD493-90BE-4C10-B339-F1CC34BA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F521-D239-482F-8F93-B8BD4D6E2FC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7A91E-0D1C-4145-BF10-711A77AC6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B3613-D5FB-48F0-A763-7AD41468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A43-19F9-4D35-85BE-5B3231A1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1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843982-A22F-462B-B08A-E8902E654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F521-D239-482F-8F93-B8BD4D6E2FC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7416D-79B8-4C15-99E7-BBA1DA186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41A16-960F-46F0-ADED-381DA6FC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A43-19F9-4D35-85BE-5B3231A1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1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A745-4C8F-4400-B9CA-F323AF523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5C2B-75A8-40A0-9356-B939D89F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D6A0D-444A-4511-880B-C20C50DDA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BD41E-A3B7-4C88-9001-2B9DDC7D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F521-D239-482F-8F93-B8BD4D6E2FC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419BC-EB49-486E-B978-075F048B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B2EB2-60D9-4F91-BBF4-1EC7DBC5D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A43-19F9-4D35-85BE-5B3231A1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3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9535-B677-4A59-914C-67D4F121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45D168-22DD-41A7-BB4B-C745681F8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34107-CE25-453B-8CED-368D41F60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349FE-856D-4D92-92BF-50A662BE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F521-D239-482F-8F93-B8BD4D6E2FC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66AA5-0DA1-4F7E-98AD-39F20185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09847-FA58-42D0-BC9F-7BACC1DA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A43-19F9-4D35-85BE-5B3231A1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4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DBCEB-D340-4E92-9918-7F22F8308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C3BF4-2BFB-4F2F-ADCA-15DD1978E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7A37A-7885-48AA-AE9E-F77B53AA7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6F521-D239-482F-8F93-B8BD4D6E2FC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C569B-69DC-467C-A2EC-F59915855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0D61D-DB7C-4A25-9C68-F82ED84C5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D9A43-19F9-4D35-85BE-5B3231A1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5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F4346-5B8F-4279-B76F-C4BC80AA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System Overview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C1AD2-6806-43FA-8029-3B9DE7DBA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2 Nested Axes</a:t>
            </a:r>
          </a:p>
          <a:p>
            <a:r>
              <a:rPr lang="en-US" sz="2000" dirty="0"/>
              <a:t>Renishaw RM22 13 bit encoders</a:t>
            </a:r>
          </a:p>
          <a:p>
            <a:r>
              <a:rPr lang="en-US" sz="2000" dirty="0"/>
              <a:t>Mass ~ 4.7 </a:t>
            </a:r>
            <a:r>
              <a:rPr lang="en-US" sz="2000" dirty="0" err="1"/>
              <a:t>lbs</a:t>
            </a:r>
            <a:endParaRPr lang="en-US" sz="2000" dirty="0"/>
          </a:p>
          <a:p>
            <a:r>
              <a:rPr lang="en-US" sz="2000" dirty="0"/>
              <a:t>Inertia about the rotational axis reduced </a:t>
            </a:r>
          </a:p>
          <a:p>
            <a:pPr lvl="1"/>
            <a:r>
              <a:rPr lang="en-US" sz="1600" dirty="0"/>
              <a:t>Hollow carbon rod with piston seals on each end to keep airtight.</a:t>
            </a:r>
          </a:p>
          <a:p>
            <a:r>
              <a:rPr lang="en-US" sz="2000" dirty="0"/>
              <a:t>Polyethylene Pipe Insulation added to eliminate net moment on the boom arm.</a:t>
            </a:r>
          </a:p>
          <a:p>
            <a:pPr lvl="1"/>
            <a:endParaRPr lang="en-US" sz="1200" dirty="0"/>
          </a:p>
          <a:p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1FFACC-BB78-4CDA-A47B-84886F3A5B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484" t="3212" r="-1484" b="433"/>
          <a:stretch/>
        </p:blipFill>
        <p:spPr>
          <a:xfrm>
            <a:off x="6247130" y="1494053"/>
            <a:ext cx="4886726" cy="419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6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C4B98-976F-4EC7-9D2C-B7B195115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Elevation Pivot Cross Section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7F6AC-205F-411A-9161-05E564039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5278066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Mass reduced where possible. </a:t>
            </a:r>
          </a:p>
          <a:p>
            <a:r>
              <a:rPr lang="en-US" sz="2000" dirty="0"/>
              <a:t>Sensor mount remains on passive side. Will be used to implement quick release mechanism for tow testing.</a:t>
            </a:r>
          </a:p>
          <a:p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B76661-C3BC-42B8-8EE7-DAC5678872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05770" y="581892"/>
            <a:ext cx="2752738" cy="2518756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59BA9B12-205C-47A6-8CDF-22E52ADCE1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2" r="1" b="1"/>
          <a:stretch/>
        </p:blipFill>
        <p:spPr>
          <a:xfrm>
            <a:off x="7982058" y="3707894"/>
            <a:ext cx="2598298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9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F12DD7-3BC8-4AA1-9038-FE4BDEF6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Azimuth Axis and Boom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23951950-4156-4EC6-8332-3EE861435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5278066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Tether Arm is attached to the pivot using a 1/8” 316 shoulder bolt cross-drilled through the pivot and the arm.</a:t>
            </a:r>
          </a:p>
          <a:p>
            <a:pPr lvl="1"/>
            <a:r>
              <a:rPr lang="en-US" sz="2000" dirty="0"/>
              <a:t>Reliably and repeatably attach the arm and the pivot.</a:t>
            </a:r>
          </a:p>
          <a:p>
            <a:r>
              <a:rPr lang="en-US" sz="2000" dirty="0"/>
              <a:t>Similar method is used at the far end of the tether arm to attach the tether guide.</a:t>
            </a:r>
          </a:p>
          <a:p>
            <a:r>
              <a:rPr lang="en-US" sz="2000" dirty="0"/>
              <a:t>Piston seals present to keep carbon rod ID dry.</a:t>
            </a:r>
          </a:p>
          <a:p>
            <a:r>
              <a:rPr lang="en-US" sz="2000" dirty="0"/>
              <a:t>Tether guide implements 316 bearings to allow for reduced friction during tension measurements.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B31AD2C-C94F-455C-8D3C-7A370A5AB7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-772" r="484"/>
          <a:stretch/>
        </p:blipFill>
        <p:spPr>
          <a:xfrm>
            <a:off x="7083423" y="804742"/>
            <a:ext cx="4397433" cy="2073055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323031-3AE4-45E9-9A31-E28352929C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731" r="1" b="25540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8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48FFB-D878-4B36-88FC-E45568D9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Static Structure</a:t>
            </a:r>
          </a:p>
        </p:txBody>
      </p:sp>
      <p:grpSp>
        <p:nvGrpSpPr>
          <p:cNvPr id="25" name="Group 1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1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6B8BD-DDAC-4C57-A4EB-9D7670C4A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Anode attached to side of elevation axis support.</a:t>
            </a:r>
          </a:p>
          <a:p>
            <a:r>
              <a:rPr lang="en-US" sz="2000" dirty="0"/>
              <a:t>Main span hollowed out to allow passage of kite tether.</a:t>
            </a:r>
          </a:p>
          <a:p>
            <a:r>
              <a:rPr lang="en-US" sz="2000" dirty="0"/>
              <a:t>Large region in front of LAS static structure left for quick release design implantation for DOE tow testing.</a:t>
            </a:r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D2FD31-3FC3-496B-A652-12BF78DD2B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11671" y="616302"/>
            <a:ext cx="3011169" cy="265994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4C6F9CB-72AB-4D8C-BBB2-9282E3CDAEF7}"/>
              </a:ext>
            </a:extLst>
          </p:cNvPr>
          <p:cNvGrpSpPr/>
          <p:nvPr/>
        </p:nvGrpSpPr>
        <p:grpSpPr>
          <a:xfrm>
            <a:off x="9465974" y="615667"/>
            <a:ext cx="1231695" cy="522553"/>
            <a:chOff x="10811362" y="629065"/>
            <a:chExt cx="1221297" cy="897527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65C622D-7286-4106-825C-E2B9A275298F}"/>
                </a:ext>
              </a:extLst>
            </p:cNvPr>
            <p:cNvCxnSpPr/>
            <p:nvPr/>
          </p:nvCxnSpPr>
          <p:spPr>
            <a:xfrm flipH="1">
              <a:off x="10903358" y="1064255"/>
              <a:ext cx="236305" cy="462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D31F9D0-0153-46B5-893A-16BC3D084BEA}"/>
                </a:ext>
              </a:extLst>
            </p:cNvPr>
            <p:cNvSpPr txBox="1"/>
            <p:nvPr/>
          </p:nvSpPr>
          <p:spPr>
            <a:xfrm>
              <a:off x="10811362" y="629065"/>
              <a:ext cx="12212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Anode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C0B9A8E-A6C2-4629-8838-BA601687D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301" y="3360791"/>
            <a:ext cx="2756769" cy="290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38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194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System Overview</vt:lpstr>
      <vt:lpstr>Elevation Pivot Cross Section</vt:lpstr>
      <vt:lpstr>Azimuth Axis and Boom</vt:lpstr>
      <vt:lpstr>Static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Overview</dc:title>
  <dc:creator>Andrew D Abney</dc:creator>
  <cp:lastModifiedBy>Andrew D Abney</cp:lastModifiedBy>
  <cp:revision>3</cp:revision>
  <dcterms:created xsi:type="dcterms:W3CDTF">2020-09-24T15:20:08Z</dcterms:created>
  <dcterms:modified xsi:type="dcterms:W3CDTF">2020-09-24T15:36:34Z</dcterms:modified>
</cp:coreProperties>
</file>