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4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D4AC-E78A-491F-8F71-1DF07F82634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D4AC-E78A-491F-8F71-1DF07F82634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6EBF-4C7C-4C5B-ACE7-8310F1D8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Rapp Linearized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 to Body</a:t>
            </a:r>
          </a:p>
          <a:p>
            <a:r>
              <a:rPr lang="en-US" dirty="0" smtClean="0"/>
              <a:t>Body to Aerodynamic</a:t>
            </a:r>
          </a:p>
          <a:p>
            <a:r>
              <a:rPr lang="en-US" dirty="0" smtClean="0"/>
              <a:t>Body to tangent</a:t>
            </a:r>
          </a:p>
          <a:p>
            <a:r>
              <a:rPr lang="en-US" dirty="0" smtClean="0"/>
              <a:t>Wind to tangent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43" y="3312510"/>
            <a:ext cx="5364566" cy="1377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975" y="1907784"/>
            <a:ext cx="5871642" cy="1445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542" y="375431"/>
            <a:ext cx="5871642" cy="1397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542" y="4757604"/>
            <a:ext cx="5697075" cy="160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4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definitions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𝐵𝑂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= longitude, latitude, and radial position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84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equations (1-3)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)+ </m:t>
                                </m:r>
                              </m:e>
                            </m:func>
                          </m:e>
                        </m:func>
                      </m:e>
                    </m:func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Requires forces in aerodynamic frame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46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equations (4-6)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𝐵𝑂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Bt</m:t>
                        </m:r>
                      </m:sup>
                    </m:sSup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func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acc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</m:func>
                          </m:e>
                        </m:eqAr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91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equation 7-9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Requires total moments in body frame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92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equation 10-12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</m:func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tB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92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652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Rapp Linearized Equations</vt:lpstr>
      <vt:lpstr>Rotations</vt:lpstr>
      <vt:lpstr>Other definitions</vt:lpstr>
      <vt:lpstr>State equations (1-3)</vt:lpstr>
      <vt:lpstr>State equations (4-6)</vt:lpstr>
      <vt:lpstr>State equation 7-9</vt:lpstr>
      <vt:lpstr>State equation 10-12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Reed</dc:creator>
  <cp:lastModifiedBy>James Reed</cp:lastModifiedBy>
  <cp:revision>11</cp:revision>
  <dcterms:created xsi:type="dcterms:W3CDTF">2022-10-05T16:07:00Z</dcterms:created>
  <dcterms:modified xsi:type="dcterms:W3CDTF">2022-10-07T14:08:31Z</dcterms:modified>
</cp:coreProperties>
</file>