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744-03A3-4D5D-A379-E57AAB78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40CB3-6DAB-4955-BC76-88F98C17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1A5F-CE12-46F4-85C9-2E0C0940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611B-2664-47C0-9D0B-62145AB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FC26-5162-4AFA-A4BA-EA3BA648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DCD-C988-465F-87DD-04DF243A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BAC55-BF3A-4B7E-8580-B628C869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C0D6-C6AA-46FD-B5EA-DB313E4F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73DD-3B66-4DE4-A16C-DEC331D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517B-3DB0-4234-B0F3-E00EB6E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96D96-6BBE-46E6-A399-6C938F74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CE6A-BA2C-4343-9C77-9E6BE2DA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A93B-37D1-46BB-A4AB-FE9F89A5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5E4E-4F4F-4A57-A34A-15A990BF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0B7E-8BB3-4833-A4C3-073A3744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6243-AC79-4F6A-86F1-88B0411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81B-E004-45CD-B18B-A605BDCD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E03A-5D7E-4B1E-A39C-5C63EF44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55AC-EB58-4DA5-94E4-A9FFCA3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5724-DA38-4D83-A5BB-C6CD03BA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091-9503-44EA-857A-FDD47082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3C08-E680-4075-A4E4-3F960AF1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EA09-A43A-4D90-A64D-ED36E637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2FD2-7C27-4024-B92D-DC192A1A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3186-307F-4BBE-89F7-81D6851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F6E4-9A93-41BB-B80C-D9098187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B750-1B09-4D6B-B57B-C6361710B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2D9B2-BA5D-467D-9EB3-EDA5EC0F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7DD0-557C-43D4-A490-49178386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E1F4B-D1EE-4930-ACF8-C40436EE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3FD8-9CF0-43F6-9026-A29559C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257-9833-47B6-ACB8-ED2F606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8100-C4A5-4C8B-BC4C-11195C35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7A65A-5F84-4FA4-909D-A17C3690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35B98-5EA3-4B7D-80A6-9DBEFE341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35D9E-9AF4-4E50-BA5E-B0CB3299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24E0-2C62-4F25-AB81-F5D9529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03E3-4A9F-49E5-9A0D-BBDF6119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355D1-386E-455D-9029-AA9CCF47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D59-4159-46A0-91CA-6BDE751F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D493-90BE-4C10-B339-F1CC34B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A91E-0D1C-4145-BF10-711A77AC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B3613-D5FB-48F0-A763-7AD4146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43982-A22F-462B-B08A-E8902E6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7416D-79B8-4C15-99E7-BBA1DA1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1A16-960F-46F0-ADED-381DA6F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A745-4C8F-4400-B9CA-F323AF5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5C2B-75A8-40A0-9356-B939D89F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D6A0D-444A-4511-880B-C20C50DDA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D41E-A3B7-4C88-9001-2B9DDC7D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19BC-EB49-486E-B978-075F048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2EB2-60D9-4F91-BBF4-1EC7DBC5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9535-B677-4A59-914C-67D4F12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5D168-22DD-41A7-BB4B-C745681F8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4107-CE25-453B-8CED-368D41F6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49FE-856D-4D92-92BF-50A662B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6AA5-0DA1-4F7E-98AD-39F20185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9847-FA58-42D0-BC9F-7BACC1D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BCEB-D340-4E92-9918-7F22F830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C3BF4-2BFB-4F2F-ADCA-15DD1978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A37A-7885-48AA-AE9E-F77B53AA7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F521-D239-482F-8F93-B8BD4D6E2FC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569B-69DC-467C-A2EC-F5991585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D61D-DB7C-4A25-9C68-F82ED84C5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9A43-19F9-4D35-85BE-5B3231A1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88AB-9EE7-48BA-AF29-1CA2ADD8C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Angle Sensor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26798-D3AE-4A8A-B1B1-17AAD2D7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F8A5-2169-48CF-985F-DDBE558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7267-06E2-4378-B2D9-26CF7A58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  <a:p>
            <a:r>
              <a:rPr lang="en-US" dirty="0"/>
              <a:t>Sensor Choice</a:t>
            </a:r>
          </a:p>
          <a:p>
            <a:r>
              <a:rPr lang="en-US" dirty="0"/>
              <a:t>Pivot Arm and Lower Pivot</a:t>
            </a:r>
          </a:p>
          <a:p>
            <a:r>
              <a:rPr lang="en-US" dirty="0"/>
              <a:t>Upper Pivot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4346-5B8F-4279-B76F-C4BC80AA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1AD2-6806-43FA-8029-3B9DE7DBA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 Nested Axes</a:t>
            </a:r>
          </a:p>
          <a:p>
            <a:r>
              <a:rPr lang="en-US" dirty="0"/>
              <a:t>Renishaw RM22 13 bit encoders</a:t>
            </a:r>
          </a:p>
          <a:p>
            <a:r>
              <a:rPr lang="en-US" dirty="0"/>
              <a:t>Mass ~ 7.4 </a:t>
            </a:r>
            <a:r>
              <a:rPr lang="en-US" dirty="0" err="1"/>
              <a:t>lbs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176A7-15BF-47F2-A78E-3274B5FF1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2050" y="1825625"/>
            <a:ext cx="2721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4B98-976F-4EC7-9D2C-B7B19511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Pivot and Arm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F6AC-205F-411A-9161-05E5640391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316 Construction</a:t>
            </a:r>
          </a:p>
          <a:p>
            <a:r>
              <a:rPr lang="en-US" dirty="0"/>
              <a:t>Bearings are Acetal raceway with 316 balls</a:t>
            </a:r>
          </a:p>
          <a:p>
            <a:pPr lvl="1"/>
            <a:r>
              <a:rPr lang="en-US" dirty="0"/>
              <a:t>Low strength and speed, but high corrosion resistance.</a:t>
            </a:r>
          </a:p>
          <a:p>
            <a:pPr lvl="1"/>
            <a:r>
              <a:rPr lang="en-US" dirty="0"/>
              <a:t>Potential improvement if transitioned to ceramic bearings, but high cost.</a:t>
            </a:r>
          </a:p>
          <a:p>
            <a:pPr lvl="1"/>
            <a:r>
              <a:rPr lang="en-US" dirty="0"/>
              <a:t>Bearings rated to 30 lbf static, 50 lbf dynamic.</a:t>
            </a:r>
          </a:p>
          <a:p>
            <a:r>
              <a:rPr lang="en-US" dirty="0"/>
              <a:t>Design preloads the pivot on arm against the non sensed bearing.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8B975-614A-4958-B50B-911A36506B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88239"/>
            <a:ext cx="5181600" cy="32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3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C4B98-976F-4EC7-9D2C-B7B1951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Lower Pivot and Arm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F6AC-205F-411A-9161-05E564039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Tether Arm is attached to the pivot using a ¼” 316 shoulder bolt cross-drilled through the pivot and the arm.</a:t>
            </a:r>
          </a:p>
          <a:p>
            <a:pPr lvl="1"/>
            <a:r>
              <a:rPr lang="en-US" sz="1800"/>
              <a:t>Reliably and repeatably attach the arm and the pivot.</a:t>
            </a:r>
          </a:p>
          <a:p>
            <a:r>
              <a:rPr lang="en-US" sz="1800"/>
              <a:t>Similar method is used at the far end of the tether arm to attach the tether guide.</a:t>
            </a:r>
          </a:p>
          <a:p>
            <a:endParaRPr lang="en-US" sz="18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0E74BB-5666-4C7E-8F61-4F62AF17F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244" r="11476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0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8E3C25-18D8-417D-99C3-A9B053B95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84" r="-2" b="1100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0E3D6-2C05-47B7-BFCC-C9844A299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2" t="4160" b="4230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12DD7-3BC8-4AA1-9038-FE4BDEF6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Lower Pivot Joint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3951950-4156-4EC6-8332-3EE861435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Each half of the pivot joint is attached </a:t>
            </a:r>
            <a:r>
              <a:rPr lang="en-US" sz="2000" dirty="0" err="1"/>
              <a:t>attached</a:t>
            </a:r>
            <a:r>
              <a:rPr lang="en-US" sz="2000" dirty="0"/>
              <a:t> to the pivot for the upper axis.</a:t>
            </a:r>
          </a:p>
          <a:p>
            <a:r>
              <a:rPr lang="en-US" sz="2000" dirty="0"/>
              <a:t>Single pivot manufactured from 316. </a:t>
            </a:r>
          </a:p>
          <a:p>
            <a:pPr lvl="1"/>
            <a:r>
              <a:rPr lang="en-US" sz="2000" dirty="0"/>
              <a:t>Doweled in place with 316 dowels.</a:t>
            </a:r>
          </a:p>
          <a:p>
            <a:r>
              <a:rPr lang="en-US" sz="2000" dirty="0"/>
              <a:t>Still deciding whether to dowel on both sides or one.</a:t>
            </a:r>
          </a:p>
          <a:p>
            <a:pPr lvl="1"/>
            <a:r>
              <a:rPr lang="en-US" sz="2000" dirty="0"/>
              <a:t>Will likely dowel on one side and let lower shaft align opposite side.</a:t>
            </a:r>
          </a:p>
        </p:txBody>
      </p:sp>
    </p:spTree>
    <p:extLst>
      <p:ext uri="{BB962C8B-B14F-4D97-AF65-F5344CB8AC3E}">
        <p14:creationId xmlns:p14="http://schemas.microsoft.com/office/powerpoint/2010/main" val="265248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Line Angle Sensor Design</vt:lpstr>
      <vt:lpstr>Outline</vt:lpstr>
      <vt:lpstr>System Overview</vt:lpstr>
      <vt:lpstr>Lower Pivot and Arm</vt:lpstr>
      <vt:lpstr>Lower Pivot and Arm</vt:lpstr>
      <vt:lpstr>Lower Pivot Joint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Angle Sensor Design</dc:title>
  <dc:creator>Andrew D Abney</dc:creator>
  <cp:lastModifiedBy>Andrew D Abney</cp:lastModifiedBy>
  <cp:revision>3</cp:revision>
  <dcterms:created xsi:type="dcterms:W3CDTF">2020-09-01T19:05:23Z</dcterms:created>
  <dcterms:modified xsi:type="dcterms:W3CDTF">2020-09-01T21:39:16Z</dcterms:modified>
</cp:coreProperties>
</file>