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5" r:id="rId4"/>
    <p:sldId id="261" r:id="rId5"/>
    <p:sldId id="264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10,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10,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SeeingGreen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sustainability walking tour of downtown Raleigh.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4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5" name="Content Placeholder 4" descr="IMG_2178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29" r="-23429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The detail view displays all of the information about a stop on the tour</a:t>
            </a:r>
          </a:p>
          <a:p>
            <a:r>
              <a:rPr lang="en-US" sz="2000" dirty="0" smtClean="0"/>
              <a:t>The “Map It!” button loads walking directions into the Maps app</a:t>
            </a:r>
          </a:p>
          <a:p>
            <a:r>
              <a:rPr lang="en-US" sz="2000" dirty="0" smtClean="0"/>
              <a:t>We can’t display directions in our app because that would violate Google’s TOS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805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1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Sustainability, y’all</a:t>
            </a:r>
            <a:endParaRPr lang="en-US" dirty="0"/>
          </a:p>
        </p:txBody>
      </p:sp>
      <p:pic>
        <p:nvPicPr>
          <p:cNvPr id="5" name="Content Placeholder 4" descr="cityseal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45" b="-3145"/>
          <a:stretch>
            <a:fillRect/>
          </a:stretch>
        </p:blipFill>
        <p:spPr>
          <a:xfrm>
            <a:off x="1042988" y="2312988"/>
            <a:ext cx="3419475" cy="349408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Downtown Raleigh has lots of cool, sustainably built features. You can see them on a walking tour.</a:t>
            </a:r>
          </a:p>
          <a:p>
            <a:r>
              <a:rPr lang="en-US" sz="2000" dirty="0" smtClean="0"/>
              <a:t>A mobile app to guide people on the tour would make it more accessible and increase awareness about it</a:t>
            </a:r>
          </a:p>
          <a:p>
            <a:r>
              <a:rPr lang="en-US" sz="2000" dirty="0" smtClean="0"/>
              <a:t>Our initial idea was to use </a:t>
            </a:r>
            <a:r>
              <a:rPr lang="en-US" sz="2000" dirty="0" err="1" smtClean="0"/>
              <a:t>Layar</a:t>
            </a:r>
            <a:r>
              <a:rPr lang="en-US" sz="2000" dirty="0" smtClean="0"/>
              <a:t>, but it had lots of problems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582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Code our own AR system for iOS</a:t>
            </a:r>
          </a:p>
          <a:p>
            <a:r>
              <a:rPr lang="en-US" dirty="0" smtClean="0"/>
              <a:t>Create exactly the features we need</a:t>
            </a:r>
          </a:p>
          <a:p>
            <a:r>
              <a:rPr lang="en-US" dirty="0" smtClean="0"/>
              <a:t>Tailor functionality to fit the downtown sustainability tour</a:t>
            </a:r>
            <a:endParaRPr lang="en-US" dirty="0"/>
          </a:p>
        </p:txBody>
      </p:sp>
      <p:pic>
        <p:nvPicPr>
          <p:cNvPr id="7" name="Content Placeholder 6" descr="Screen Shot 2012-05-02 at 9.37.21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7" r="-9127"/>
          <a:stretch>
            <a:fillRect/>
          </a:stretch>
        </p:blipFill>
        <p:spPr>
          <a:xfrm>
            <a:off x="1042988" y="2312988"/>
            <a:ext cx="3419475" cy="3494087"/>
          </a:xfrm>
        </p:spPr>
      </p:pic>
    </p:spTree>
    <p:extLst>
      <p:ext uri="{BB962C8B-B14F-4D97-AF65-F5344CB8AC3E}">
        <p14:creationId xmlns:p14="http://schemas.microsoft.com/office/powerpoint/2010/main" val="34620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30240"/>
            <a:ext cx="7024744" cy="740424"/>
          </a:xfrm>
        </p:spPr>
        <p:txBody>
          <a:bodyPr/>
          <a:lstStyle/>
          <a:p>
            <a:r>
              <a:rPr lang="en-US" dirty="0" smtClean="0"/>
              <a:t>Interface Storyboards: Then</a:t>
            </a:r>
            <a:endParaRPr lang="en-US" dirty="0"/>
          </a:p>
        </p:txBody>
      </p:sp>
      <p:pic>
        <p:nvPicPr>
          <p:cNvPr id="4" name="Content Placeholder 3" descr="Screen Shot 2012-03-26 at 12.39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" r="10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214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30240"/>
            <a:ext cx="7024744" cy="740424"/>
          </a:xfrm>
        </p:spPr>
        <p:txBody>
          <a:bodyPr/>
          <a:lstStyle/>
          <a:p>
            <a:r>
              <a:rPr lang="en-US" dirty="0" smtClean="0"/>
              <a:t>Interface Storyboards: Now</a:t>
            </a:r>
            <a:endParaRPr lang="en-US" dirty="0"/>
          </a:p>
        </p:txBody>
      </p:sp>
      <p:pic>
        <p:nvPicPr>
          <p:cNvPr id="5" name="Content Placeholder 4" descr="Screen Shot 2012-05-02 at 9.31.5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20" r="-177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43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Seeing Green</a:t>
            </a:r>
            <a:endParaRPr lang="en-US" dirty="0"/>
          </a:p>
        </p:txBody>
      </p:sp>
      <p:pic>
        <p:nvPicPr>
          <p:cNvPr id="4" name="Content Placeholder 3" descr="Screen Shot 2012-05-02 at 9.41.1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419" r="-122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292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pic>
        <p:nvPicPr>
          <p:cNvPr id="5" name="Content Placeholder 4" descr="IMG_2171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29" r="-23429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Points on the walking tour have information displayed in front of them</a:t>
            </a:r>
          </a:p>
          <a:p>
            <a:r>
              <a:rPr lang="en-US" sz="2000" dirty="0" smtClean="0"/>
              <a:t>The user moves their device around to discover stops on the tour</a:t>
            </a:r>
          </a:p>
          <a:p>
            <a:r>
              <a:rPr lang="en-US" sz="2000" dirty="0" smtClean="0"/>
              <a:t>Tapping the overlay loads POI details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08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6" name="Content Placeholder 5" descr="IMG_2165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29" r="-23429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map is shown with all the stops on the tour and the user’s location</a:t>
            </a:r>
          </a:p>
          <a:p>
            <a:r>
              <a:rPr lang="en-US" sz="2000" dirty="0" smtClean="0"/>
              <a:t>Tapping the callout panel loads the detailed view</a:t>
            </a:r>
          </a:p>
          <a:p>
            <a:r>
              <a:rPr lang="en-US" sz="2000" dirty="0" smtClean="0"/>
              <a:t>From the detailed view, users can pull up walking directions to the stop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19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</a:t>
            </a:r>
            <a:endParaRPr lang="en-US" dirty="0"/>
          </a:p>
        </p:txBody>
      </p:sp>
      <p:pic>
        <p:nvPicPr>
          <p:cNvPr id="5" name="Content Placeholder 4" descr="IMG_2168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29" r="-23429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Users can see a list of the stops on the tour in order</a:t>
            </a:r>
          </a:p>
          <a:p>
            <a:r>
              <a:rPr lang="en-US" sz="2000" dirty="0" smtClean="0"/>
              <a:t>The distance and direction to the stops are shown under their names</a:t>
            </a:r>
          </a:p>
          <a:p>
            <a:r>
              <a:rPr lang="en-US" sz="2000" dirty="0" smtClean="0"/>
              <a:t>Tapping an entry in the list brings up the detail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5024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204</TotalTime>
  <Words>251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SeeingGreen</vt:lpstr>
      <vt:lpstr>Sustainability, y’all</vt:lpstr>
      <vt:lpstr>Our solution</vt:lpstr>
      <vt:lpstr>Interface Storyboards: Then</vt:lpstr>
      <vt:lpstr>Interface Storyboards: Now</vt:lpstr>
      <vt:lpstr>Using Seeing Green</vt:lpstr>
      <vt:lpstr>Augmented Reality</vt:lpstr>
      <vt:lpstr>Maps</vt:lpstr>
      <vt:lpstr>The List</vt:lpstr>
      <vt:lpstr>Details</vt:lpstr>
      <vt:lpstr>Live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SeeingGreen</dc:title>
  <dc:creator>Jonathan Morgan</dc:creator>
  <cp:lastModifiedBy>Jonathan Morgan</cp:lastModifiedBy>
  <cp:revision>17</cp:revision>
  <dcterms:created xsi:type="dcterms:W3CDTF">2012-03-26T15:18:35Z</dcterms:created>
  <dcterms:modified xsi:type="dcterms:W3CDTF">2012-05-10T18:55:31Z</dcterms:modified>
</cp:coreProperties>
</file>