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D9A76-22D1-4C74-981D-CAC1A564167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BC28F-068A-4F14-8F6E-4573BE6B579E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CAEA6E-DDB4-4D7C-BD8F-7FA875544A9A}" type="parTrans" cxnId="{6CAE80BD-79F5-4861-A5A3-F5BC59A63412}">
      <dgm:prSet/>
      <dgm:spPr/>
      <dgm:t>
        <a:bodyPr/>
        <a:lstStyle/>
        <a:p>
          <a:endParaRPr lang="en-US"/>
        </a:p>
      </dgm:t>
    </dgm:pt>
    <dgm:pt modelId="{F39F2556-D830-4F73-B04D-BA7F9F405972}" type="sibTrans" cxnId="{6CAE80BD-79F5-4861-A5A3-F5BC59A63412}">
      <dgm:prSet/>
      <dgm:spPr/>
      <dgm:t>
        <a:bodyPr/>
        <a:lstStyle/>
        <a:p>
          <a:endParaRPr lang="en-US"/>
        </a:p>
      </dgm:t>
    </dgm:pt>
    <dgm:pt modelId="{1E4992DC-CA5D-49ED-B53C-84F7375EBE00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DCD62BB-8FBD-4688-8ACB-F2803D493D2E}" type="parTrans" cxnId="{66C1FB4E-CCDE-4A35-9497-8E2AD18D943A}">
      <dgm:prSet/>
      <dgm:spPr/>
      <dgm:t>
        <a:bodyPr/>
        <a:lstStyle/>
        <a:p>
          <a:endParaRPr lang="en-US"/>
        </a:p>
      </dgm:t>
    </dgm:pt>
    <dgm:pt modelId="{4CEF3691-EDC7-4F81-BD15-5696478608AD}" type="sibTrans" cxnId="{66C1FB4E-CCDE-4A35-9497-8E2AD18D943A}">
      <dgm:prSet/>
      <dgm:spPr/>
      <dgm:t>
        <a:bodyPr/>
        <a:lstStyle/>
        <a:p>
          <a:endParaRPr lang="en-US"/>
        </a:p>
      </dgm:t>
    </dgm:pt>
    <dgm:pt modelId="{AA8D49CF-432D-4EBB-BD1C-7F1A897749B1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58A0818-AF76-4CA4-ADB1-4C274A4F5747}" type="parTrans" cxnId="{D7674683-ABE3-4AFF-9A0D-7A621F1C0922}">
      <dgm:prSet/>
      <dgm:spPr/>
      <dgm:t>
        <a:bodyPr/>
        <a:lstStyle/>
        <a:p>
          <a:endParaRPr lang="en-US"/>
        </a:p>
      </dgm:t>
    </dgm:pt>
    <dgm:pt modelId="{4D8E751D-1080-41A1-A439-7BA4816FA380}" type="sibTrans" cxnId="{D7674683-ABE3-4AFF-9A0D-7A621F1C0922}">
      <dgm:prSet/>
      <dgm:spPr/>
      <dgm:t>
        <a:bodyPr/>
        <a:lstStyle/>
        <a:p>
          <a:endParaRPr lang="en-US"/>
        </a:p>
      </dgm:t>
    </dgm:pt>
    <dgm:pt modelId="{70BF8AF1-6FC4-4A02-B23F-20C97D2ABC27}" type="pres">
      <dgm:prSet presAssocID="{38BD9A76-22D1-4C74-981D-CAC1A56416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BDA5E6-BC0B-402D-A822-D035E83BDA5C}" type="pres">
      <dgm:prSet presAssocID="{844BC28F-068A-4F14-8F6E-4573BE6B57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FBC83-B857-4784-AD60-AEFF2E730ABB}" type="pres">
      <dgm:prSet presAssocID="{F39F2556-D830-4F73-B04D-BA7F9F40597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15DE019-2D1F-49FA-8B64-6478FE576B39}" type="pres">
      <dgm:prSet presAssocID="{F39F2556-D830-4F73-B04D-BA7F9F40597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832383-2B38-465D-8053-740FFBA688CE}" type="pres">
      <dgm:prSet presAssocID="{1E4992DC-CA5D-49ED-B53C-84F7375EBE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14392-A126-443A-BC8C-193C75D90056}" type="pres">
      <dgm:prSet presAssocID="{4CEF3691-EDC7-4F81-BD15-5696478608A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744735B-61E0-471F-9672-2D663F5AF097}" type="pres">
      <dgm:prSet presAssocID="{4CEF3691-EDC7-4F81-BD15-5696478608A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65F58D4-0587-44E7-9EA8-110C25B43AB3}" type="pres">
      <dgm:prSet presAssocID="{AA8D49CF-432D-4EBB-BD1C-7F1A897749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140E9-9664-486E-AF89-890C5A19D7B3}" type="pres">
      <dgm:prSet presAssocID="{4D8E751D-1080-41A1-A439-7BA4816FA38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D4527B4-1D5C-45A1-B858-CAB1027667C0}" type="pres">
      <dgm:prSet presAssocID="{4D8E751D-1080-41A1-A439-7BA4816FA38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B2272B4-985C-4872-B6C5-5ADD826E7540}" type="presOf" srcId="{4CEF3691-EDC7-4F81-BD15-5696478608AD}" destId="{0E814392-A126-443A-BC8C-193C75D90056}" srcOrd="0" destOrd="0" presId="urn:microsoft.com/office/officeart/2005/8/layout/cycle2"/>
    <dgm:cxn modelId="{0F63BC3A-804F-470E-98A0-D11896E519ED}" type="presOf" srcId="{4D8E751D-1080-41A1-A439-7BA4816FA380}" destId="{2D4527B4-1D5C-45A1-B858-CAB1027667C0}" srcOrd="1" destOrd="0" presId="urn:microsoft.com/office/officeart/2005/8/layout/cycle2"/>
    <dgm:cxn modelId="{66C1FB4E-CCDE-4A35-9497-8E2AD18D943A}" srcId="{38BD9A76-22D1-4C74-981D-CAC1A5641674}" destId="{1E4992DC-CA5D-49ED-B53C-84F7375EBE00}" srcOrd="1" destOrd="0" parTransId="{6DCD62BB-8FBD-4688-8ACB-F2803D493D2E}" sibTransId="{4CEF3691-EDC7-4F81-BD15-5696478608AD}"/>
    <dgm:cxn modelId="{C914EA03-254F-4BE3-ABB1-B99D09F724DA}" type="presOf" srcId="{38BD9A76-22D1-4C74-981D-CAC1A5641674}" destId="{70BF8AF1-6FC4-4A02-B23F-20C97D2ABC27}" srcOrd="0" destOrd="0" presId="urn:microsoft.com/office/officeart/2005/8/layout/cycle2"/>
    <dgm:cxn modelId="{38C87B66-3085-4E0B-B87E-D2689270A0FB}" type="presOf" srcId="{4CEF3691-EDC7-4F81-BD15-5696478608AD}" destId="{2744735B-61E0-471F-9672-2D663F5AF097}" srcOrd="1" destOrd="0" presId="urn:microsoft.com/office/officeart/2005/8/layout/cycle2"/>
    <dgm:cxn modelId="{6ED2EFD0-8C17-4978-B39E-0F4516A9400A}" type="presOf" srcId="{AA8D49CF-432D-4EBB-BD1C-7F1A897749B1}" destId="{365F58D4-0587-44E7-9EA8-110C25B43AB3}" srcOrd="0" destOrd="0" presId="urn:microsoft.com/office/officeart/2005/8/layout/cycle2"/>
    <dgm:cxn modelId="{D7674683-ABE3-4AFF-9A0D-7A621F1C0922}" srcId="{38BD9A76-22D1-4C74-981D-CAC1A5641674}" destId="{AA8D49CF-432D-4EBB-BD1C-7F1A897749B1}" srcOrd="2" destOrd="0" parTransId="{A58A0818-AF76-4CA4-ADB1-4C274A4F5747}" sibTransId="{4D8E751D-1080-41A1-A439-7BA4816FA380}"/>
    <dgm:cxn modelId="{B5130305-96D2-4FA9-9A3B-1724A38E29AC}" type="presOf" srcId="{4D8E751D-1080-41A1-A439-7BA4816FA380}" destId="{889140E9-9664-486E-AF89-890C5A19D7B3}" srcOrd="0" destOrd="0" presId="urn:microsoft.com/office/officeart/2005/8/layout/cycle2"/>
    <dgm:cxn modelId="{3CCABC55-FA93-463A-8C83-277D6D62CD66}" type="presOf" srcId="{844BC28F-068A-4F14-8F6E-4573BE6B579E}" destId="{C3BDA5E6-BC0B-402D-A822-D035E83BDA5C}" srcOrd="0" destOrd="0" presId="urn:microsoft.com/office/officeart/2005/8/layout/cycle2"/>
    <dgm:cxn modelId="{463CEF87-15D0-43E5-9428-597A69DE027E}" type="presOf" srcId="{F39F2556-D830-4F73-B04D-BA7F9F405972}" destId="{315DE019-2D1F-49FA-8B64-6478FE576B39}" srcOrd="1" destOrd="0" presId="urn:microsoft.com/office/officeart/2005/8/layout/cycle2"/>
    <dgm:cxn modelId="{F374D2B0-6BE5-490B-98CE-DB4FC42B1F6A}" type="presOf" srcId="{1E4992DC-CA5D-49ED-B53C-84F7375EBE00}" destId="{C4832383-2B38-465D-8053-740FFBA688CE}" srcOrd="0" destOrd="0" presId="urn:microsoft.com/office/officeart/2005/8/layout/cycle2"/>
    <dgm:cxn modelId="{6CAE80BD-79F5-4861-A5A3-F5BC59A63412}" srcId="{38BD9A76-22D1-4C74-981D-CAC1A5641674}" destId="{844BC28F-068A-4F14-8F6E-4573BE6B579E}" srcOrd="0" destOrd="0" parTransId="{C4CAEA6E-DDB4-4D7C-BD8F-7FA875544A9A}" sibTransId="{F39F2556-D830-4F73-B04D-BA7F9F405972}"/>
    <dgm:cxn modelId="{E960E73B-0BB3-4C5A-8876-B185B2D98AD6}" type="presOf" srcId="{F39F2556-D830-4F73-B04D-BA7F9F405972}" destId="{3A7FBC83-B857-4784-AD60-AEFF2E730ABB}" srcOrd="0" destOrd="0" presId="urn:microsoft.com/office/officeart/2005/8/layout/cycle2"/>
    <dgm:cxn modelId="{A589A238-FA5D-4C99-8A66-228A1FEA5EA5}" type="presParOf" srcId="{70BF8AF1-6FC4-4A02-B23F-20C97D2ABC27}" destId="{C3BDA5E6-BC0B-402D-A822-D035E83BDA5C}" srcOrd="0" destOrd="0" presId="urn:microsoft.com/office/officeart/2005/8/layout/cycle2"/>
    <dgm:cxn modelId="{B801CD2A-FF82-4DE2-8682-49433741E80A}" type="presParOf" srcId="{70BF8AF1-6FC4-4A02-B23F-20C97D2ABC27}" destId="{3A7FBC83-B857-4784-AD60-AEFF2E730ABB}" srcOrd="1" destOrd="0" presId="urn:microsoft.com/office/officeart/2005/8/layout/cycle2"/>
    <dgm:cxn modelId="{0A50D561-4002-451A-A2E6-E7FAD1A77E95}" type="presParOf" srcId="{3A7FBC83-B857-4784-AD60-AEFF2E730ABB}" destId="{315DE019-2D1F-49FA-8B64-6478FE576B39}" srcOrd="0" destOrd="0" presId="urn:microsoft.com/office/officeart/2005/8/layout/cycle2"/>
    <dgm:cxn modelId="{FE488618-2CEA-4D32-91BA-75EB45158B4C}" type="presParOf" srcId="{70BF8AF1-6FC4-4A02-B23F-20C97D2ABC27}" destId="{C4832383-2B38-465D-8053-740FFBA688CE}" srcOrd="2" destOrd="0" presId="urn:microsoft.com/office/officeart/2005/8/layout/cycle2"/>
    <dgm:cxn modelId="{C4181FA1-C37F-48CB-A1B2-53F22A69E6E6}" type="presParOf" srcId="{70BF8AF1-6FC4-4A02-B23F-20C97D2ABC27}" destId="{0E814392-A126-443A-BC8C-193C75D90056}" srcOrd="3" destOrd="0" presId="urn:microsoft.com/office/officeart/2005/8/layout/cycle2"/>
    <dgm:cxn modelId="{12C190A4-CA27-44BB-A778-C30CACED46F6}" type="presParOf" srcId="{0E814392-A126-443A-BC8C-193C75D90056}" destId="{2744735B-61E0-471F-9672-2D663F5AF097}" srcOrd="0" destOrd="0" presId="urn:microsoft.com/office/officeart/2005/8/layout/cycle2"/>
    <dgm:cxn modelId="{17865338-EB1A-4B8B-A96E-9C0525E067D8}" type="presParOf" srcId="{70BF8AF1-6FC4-4A02-B23F-20C97D2ABC27}" destId="{365F58D4-0587-44E7-9EA8-110C25B43AB3}" srcOrd="4" destOrd="0" presId="urn:microsoft.com/office/officeart/2005/8/layout/cycle2"/>
    <dgm:cxn modelId="{45423A11-021A-435B-AED4-611208B86DB8}" type="presParOf" srcId="{70BF8AF1-6FC4-4A02-B23F-20C97D2ABC27}" destId="{889140E9-9664-486E-AF89-890C5A19D7B3}" srcOrd="5" destOrd="0" presId="urn:microsoft.com/office/officeart/2005/8/layout/cycle2"/>
    <dgm:cxn modelId="{B34D94A2-0FE4-42C1-BB21-7AB73AF8ECD7}" type="presParOf" srcId="{889140E9-9664-486E-AF89-890C5A19D7B3}" destId="{2D4527B4-1D5C-45A1-B858-CAB1027667C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D9A76-22D1-4C74-981D-CAC1A564167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BC28F-068A-4F14-8F6E-4573BE6B579E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4CAEA6E-DDB4-4D7C-BD8F-7FA875544A9A}" type="parTrans" cxnId="{6CAE80BD-79F5-4861-A5A3-F5BC59A63412}">
      <dgm:prSet/>
      <dgm:spPr/>
      <dgm:t>
        <a:bodyPr/>
        <a:lstStyle/>
        <a:p>
          <a:endParaRPr lang="en-US"/>
        </a:p>
      </dgm:t>
    </dgm:pt>
    <dgm:pt modelId="{F39F2556-D830-4F73-B04D-BA7F9F405972}" type="sibTrans" cxnId="{6CAE80BD-79F5-4861-A5A3-F5BC59A63412}">
      <dgm:prSet/>
      <dgm:spPr/>
      <dgm:t>
        <a:bodyPr/>
        <a:lstStyle/>
        <a:p>
          <a:endParaRPr lang="en-US"/>
        </a:p>
      </dgm:t>
    </dgm:pt>
    <dgm:pt modelId="{1E4992DC-CA5D-49ED-B53C-84F7375EBE00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DCD62BB-8FBD-4688-8ACB-F2803D493D2E}" type="parTrans" cxnId="{66C1FB4E-CCDE-4A35-9497-8E2AD18D943A}">
      <dgm:prSet/>
      <dgm:spPr/>
      <dgm:t>
        <a:bodyPr/>
        <a:lstStyle/>
        <a:p>
          <a:endParaRPr lang="en-US"/>
        </a:p>
      </dgm:t>
    </dgm:pt>
    <dgm:pt modelId="{4CEF3691-EDC7-4F81-BD15-5696478608AD}" type="sibTrans" cxnId="{66C1FB4E-CCDE-4A35-9497-8E2AD18D943A}">
      <dgm:prSet/>
      <dgm:spPr/>
      <dgm:t>
        <a:bodyPr/>
        <a:lstStyle/>
        <a:p>
          <a:endParaRPr lang="en-US"/>
        </a:p>
      </dgm:t>
    </dgm:pt>
    <dgm:pt modelId="{AA8D49CF-432D-4EBB-BD1C-7F1A897749B1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58A0818-AF76-4CA4-ADB1-4C274A4F5747}" type="parTrans" cxnId="{D7674683-ABE3-4AFF-9A0D-7A621F1C0922}">
      <dgm:prSet/>
      <dgm:spPr/>
      <dgm:t>
        <a:bodyPr/>
        <a:lstStyle/>
        <a:p>
          <a:endParaRPr lang="en-US"/>
        </a:p>
      </dgm:t>
    </dgm:pt>
    <dgm:pt modelId="{4D8E751D-1080-41A1-A439-7BA4816FA380}" type="sibTrans" cxnId="{D7674683-ABE3-4AFF-9A0D-7A621F1C0922}">
      <dgm:prSet/>
      <dgm:spPr/>
      <dgm:t>
        <a:bodyPr/>
        <a:lstStyle/>
        <a:p>
          <a:endParaRPr lang="en-US"/>
        </a:p>
      </dgm:t>
    </dgm:pt>
    <dgm:pt modelId="{70BF8AF1-6FC4-4A02-B23F-20C97D2ABC27}" type="pres">
      <dgm:prSet presAssocID="{38BD9A76-22D1-4C74-981D-CAC1A56416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BDA5E6-BC0B-402D-A822-D035E83BDA5C}" type="pres">
      <dgm:prSet presAssocID="{844BC28F-068A-4F14-8F6E-4573BE6B57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FBC83-B857-4784-AD60-AEFF2E730ABB}" type="pres">
      <dgm:prSet presAssocID="{F39F2556-D830-4F73-B04D-BA7F9F40597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15DE019-2D1F-49FA-8B64-6478FE576B39}" type="pres">
      <dgm:prSet presAssocID="{F39F2556-D830-4F73-B04D-BA7F9F40597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832383-2B38-465D-8053-740FFBA688CE}" type="pres">
      <dgm:prSet presAssocID="{1E4992DC-CA5D-49ED-B53C-84F7375EBE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14392-A126-443A-BC8C-193C75D90056}" type="pres">
      <dgm:prSet presAssocID="{4CEF3691-EDC7-4F81-BD15-5696478608A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744735B-61E0-471F-9672-2D663F5AF097}" type="pres">
      <dgm:prSet presAssocID="{4CEF3691-EDC7-4F81-BD15-5696478608A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65F58D4-0587-44E7-9EA8-110C25B43AB3}" type="pres">
      <dgm:prSet presAssocID="{AA8D49CF-432D-4EBB-BD1C-7F1A897749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140E9-9664-486E-AF89-890C5A19D7B3}" type="pres">
      <dgm:prSet presAssocID="{4D8E751D-1080-41A1-A439-7BA4816FA38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D4527B4-1D5C-45A1-B858-CAB1027667C0}" type="pres">
      <dgm:prSet presAssocID="{4D8E751D-1080-41A1-A439-7BA4816FA38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C79A9A6-A107-4C1F-A50B-AF26173155FB}" type="presOf" srcId="{4CEF3691-EDC7-4F81-BD15-5696478608AD}" destId="{0E814392-A126-443A-BC8C-193C75D90056}" srcOrd="0" destOrd="0" presId="urn:microsoft.com/office/officeart/2005/8/layout/cycle2"/>
    <dgm:cxn modelId="{E81985FB-A47E-4A6A-8B0E-E8BBCFA67433}" type="presOf" srcId="{4D8E751D-1080-41A1-A439-7BA4816FA380}" destId="{889140E9-9664-486E-AF89-890C5A19D7B3}" srcOrd="0" destOrd="0" presId="urn:microsoft.com/office/officeart/2005/8/layout/cycle2"/>
    <dgm:cxn modelId="{E22B3412-6B96-4E1D-A1F2-2A6A0EC95FA2}" type="presOf" srcId="{38BD9A76-22D1-4C74-981D-CAC1A5641674}" destId="{70BF8AF1-6FC4-4A02-B23F-20C97D2ABC27}" srcOrd="0" destOrd="0" presId="urn:microsoft.com/office/officeart/2005/8/layout/cycle2"/>
    <dgm:cxn modelId="{6CAE80BD-79F5-4861-A5A3-F5BC59A63412}" srcId="{38BD9A76-22D1-4C74-981D-CAC1A5641674}" destId="{844BC28F-068A-4F14-8F6E-4573BE6B579E}" srcOrd="0" destOrd="0" parTransId="{C4CAEA6E-DDB4-4D7C-BD8F-7FA875544A9A}" sibTransId="{F39F2556-D830-4F73-B04D-BA7F9F405972}"/>
    <dgm:cxn modelId="{D7674683-ABE3-4AFF-9A0D-7A621F1C0922}" srcId="{38BD9A76-22D1-4C74-981D-CAC1A5641674}" destId="{AA8D49CF-432D-4EBB-BD1C-7F1A897749B1}" srcOrd="2" destOrd="0" parTransId="{A58A0818-AF76-4CA4-ADB1-4C274A4F5747}" sibTransId="{4D8E751D-1080-41A1-A439-7BA4816FA380}"/>
    <dgm:cxn modelId="{0F1EA27C-7369-487B-883D-C3948EA7757D}" type="presOf" srcId="{4CEF3691-EDC7-4F81-BD15-5696478608AD}" destId="{2744735B-61E0-471F-9672-2D663F5AF097}" srcOrd="1" destOrd="0" presId="urn:microsoft.com/office/officeart/2005/8/layout/cycle2"/>
    <dgm:cxn modelId="{421B6256-8A23-4CE8-A7EB-5228B6F17968}" type="presOf" srcId="{1E4992DC-CA5D-49ED-B53C-84F7375EBE00}" destId="{C4832383-2B38-465D-8053-740FFBA688CE}" srcOrd="0" destOrd="0" presId="urn:microsoft.com/office/officeart/2005/8/layout/cycle2"/>
    <dgm:cxn modelId="{14C46C64-143E-4BF3-BB4E-04C06B2955DA}" type="presOf" srcId="{844BC28F-068A-4F14-8F6E-4573BE6B579E}" destId="{C3BDA5E6-BC0B-402D-A822-D035E83BDA5C}" srcOrd="0" destOrd="0" presId="urn:microsoft.com/office/officeart/2005/8/layout/cycle2"/>
    <dgm:cxn modelId="{66C1FB4E-CCDE-4A35-9497-8E2AD18D943A}" srcId="{38BD9A76-22D1-4C74-981D-CAC1A5641674}" destId="{1E4992DC-CA5D-49ED-B53C-84F7375EBE00}" srcOrd="1" destOrd="0" parTransId="{6DCD62BB-8FBD-4688-8ACB-F2803D493D2E}" sibTransId="{4CEF3691-EDC7-4F81-BD15-5696478608AD}"/>
    <dgm:cxn modelId="{123C0061-FD8D-4E3A-846E-A51DEFEE947A}" type="presOf" srcId="{F39F2556-D830-4F73-B04D-BA7F9F405972}" destId="{3A7FBC83-B857-4784-AD60-AEFF2E730ABB}" srcOrd="0" destOrd="0" presId="urn:microsoft.com/office/officeart/2005/8/layout/cycle2"/>
    <dgm:cxn modelId="{2774AD3B-BFE9-4184-8186-E3B15E3B8DF2}" type="presOf" srcId="{4D8E751D-1080-41A1-A439-7BA4816FA380}" destId="{2D4527B4-1D5C-45A1-B858-CAB1027667C0}" srcOrd="1" destOrd="0" presId="urn:microsoft.com/office/officeart/2005/8/layout/cycle2"/>
    <dgm:cxn modelId="{C78BD582-80A9-4008-9C27-951CB23DE24D}" type="presOf" srcId="{F39F2556-D830-4F73-B04D-BA7F9F405972}" destId="{315DE019-2D1F-49FA-8B64-6478FE576B39}" srcOrd="1" destOrd="0" presId="urn:microsoft.com/office/officeart/2005/8/layout/cycle2"/>
    <dgm:cxn modelId="{97E91A86-3269-4F8C-93B0-06E6BD18DB58}" type="presOf" srcId="{AA8D49CF-432D-4EBB-BD1C-7F1A897749B1}" destId="{365F58D4-0587-44E7-9EA8-110C25B43AB3}" srcOrd="0" destOrd="0" presId="urn:microsoft.com/office/officeart/2005/8/layout/cycle2"/>
    <dgm:cxn modelId="{31AE0DA8-1ACE-43B1-8736-CAE0EF6E1B89}" type="presParOf" srcId="{70BF8AF1-6FC4-4A02-B23F-20C97D2ABC27}" destId="{C3BDA5E6-BC0B-402D-A822-D035E83BDA5C}" srcOrd="0" destOrd="0" presId="urn:microsoft.com/office/officeart/2005/8/layout/cycle2"/>
    <dgm:cxn modelId="{08FD8C57-E870-490E-964C-F9C2CC7C64F1}" type="presParOf" srcId="{70BF8AF1-6FC4-4A02-B23F-20C97D2ABC27}" destId="{3A7FBC83-B857-4784-AD60-AEFF2E730ABB}" srcOrd="1" destOrd="0" presId="urn:microsoft.com/office/officeart/2005/8/layout/cycle2"/>
    <dgm:cxn modelId="{E9F0565C-B39E-4E57-AA49-391C3C9C30C7}" type="presParOf" srcId="{3A7FBC83-B857-4784-AD60-AEFF2E730ABB}" destId="{315DE019-2D1F-49FA-8B64-6478FE576B39}" srcOrd="0" destOrd="0" presId="urn:microsoft.com/office/officeart/2005/8/layout/cycle2"/>
    <dgm:cxn modelId="{CCE13967-764B-46B5-99C3-D6898F739EBA}" type="presParOf" srcId="{70BF8AF1-6FC4-4A02-B23F-20C97D2ABC27}" destId="{C4832383-2B38-465D-8053-740FFBA688CE}" srcOrd="2" destOrd="0" presId="urn:microsoft.com/office/officeart/2005/8/layout/cycle2"/>
    <dgm:cxn modelId="{AA3DF3A7-2C5E-4762-802A-CA5773D56884}" type="presParOf" srcId="{70BF8AF1-6FC4-4A02-B23F-20C97D2ABC27}" destId="{0E814392-A126-443A-BC8C-193C75D90056}" srcOrd="3" destOrd="0" presId="urn:microsoft.com/office/officeart/2005/8/layout/cycle2"/>
    <dgm:cxn modelId="{AAFEDDAD-3272-406C-BE05-558E477C18CA}" type="presParOf" srcId="{0E814392-A126-443A-BC8C-193C75D90056}" destId="{2744735B-61E0-471F-9672-2D663F5AF097}" srcOrd="0" destOrd="0" presId="urn:microsoft.com/office/officeart/2005/8/layout/cycle2"/>
    <dgm:cxn modelId="{4CF5E11A-FC34-40ED-9D33-82E979FA847D}" type="presParOf" srcId="{70BF8AF1-6FC4-4A02-B23F-20C97D2ABC27}" destId="{365F58D4-0587-44E7-9EA8-110C25B43AB3}" srcOrd="4" destOrd="0" presId="urn:microsoft.com/office/officeart/2005/8/layout/cycle2"/>
    <dgm:cxn modelId="{F657B02F-94EC-49EA-8010-DD139A6FB587}" type="presParOf" srcId="{70BF8AF1-6FC4-4A02-B23F-20C97D2ABC27}" destId="{889140E9-9664-486E-AF89-890C5A19D7B3}" srcOrd="5" destOrd="0" presId="urn:microsoft.com/office/officeart/2005/8/layout/cycle2"/>
    <dgm:cxn modelId="{5609AF31-1473-42AD-9E82-F6A56B501311}" type="presParOf" srcId="{889140E9-9664-486E-AF89-890C5A19D7B3}" destId="{2D4527B4-1D5C-45A1-B858-CAB1027667C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BDA5E6-BC0B-402D-A822-D035E83BDA5C}">
      <dsp:nvSpPr>
        <dsp:cNvPr id="0" name=""/>
        <dsp:cNvSpPr/>
      </dsp:nvSpPr>
      <dsp:spPr>
        <a:xfrm>
          <a:off x="1499145" y="136"/>
          <a:ext cx="1268908" cy="126890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 </a:t>
          </a:r>
          <a:endParaRPr lang="en-US" sz="5600" kern="1200" dirty="0"/>
        </a:p>
      </dsp:txBody>
      <dsp:txXfrm>
        <a:off x="1499145" y="136"/>
        <a:ext cx="1268908" cy="1268908"/>
      </dsp:txXfrm>
    </dsp:sp>
    <dsp:sp modelId="{3A7FBC83-B857-4784-AD60-AEFF2E730ABB}">
      <dsp:nvSpPr>
        <dsp:cNvPr id="0" name=""/>
        <dsp:cNvSpPr/>
      </dsp:nvSpPr>
      <dsp:spPr>
        <a:xfrm rot="3600000">
          <a:off x="2436462" y="1238078"/>
          <a:ext cx="338376" cy="42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3600000">
        <a:off x="2436462" y="1238078"/>
        <a:ext cx="338376" cy="428256"/>
      </dsp:txXfrm>
    </dsp:sp>
    <dsp:sp modelId="{C4832383-2B38-465D-8053-740FFBA688CE}">
      <dsp:nvSpPr>
        <dsp:cNvPr id="0" name=""/>
        <dsp:cNvSpPr/>
      </dsp:nvSpPr>
      <dsp:spPr>
        <a:xfrm>
          <a:off x="2452823" y="1651954"/>
          <a:ext cx="1268908" cy="126890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 </a:t>
          </a:r>
          <a:endParaRPr lang="en-US" sz="5600" kern="1200" dirty="0"/>
        </a:p>
      </dsp:txBody>
      <dsp:txXfrm>
        <a:off x="2452823" y="1651954"/>
        <a:ext cx="1268908" cy="1268908"/>
      </dsp:txXfrm>
    </dsp:sp>
    <dsp:sp modelId="{0E814392-A126-443A-BC8C-193C75D90056}">
      <dsp:nvSpPr>
        <dsp:cNvPr id="0" name=""/>
        <dsp:cNvSpPr/>
      </dsp:nvSpPr>
      <dsp:spPr>
        <a:xfrm rot="10800000">
          <a:off x="1973988" y="2072280"/>
          <a:ext cx="338376" cy="42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1973988" y="2072280"/>
        <a:ext cx="338376" cy="428256"/>
      </dsp:txXfrm>
    </dsp:sp>
    <dsp:sp modelId="{365F58D4-0587-44E7-9EA8-110C25B43AB3}">
      <dsp:nvSpPr>
        <dsp:cNvPr id="0" name=""/>
        <dsp:cNvSpPr/>
      </dsp:nvSpPr>
      <dsp:spPr>
        <a:xfrm>
          <a:off x="545468" y="1651954"/>
          <a:ext cx="1268908" cy="126890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 </a:t>
          </a:r>
          <a:endParaRPr lang="en-US" sz="5600" kern="1200" dirty="0"/>
        </a:p>
      </dsp:txBody>
      <dsp:txXfrm>
        <a:off x="545468" y="1651954"/>
        <a:ext cx="1268908" cy="1268908"/>
      </dsp:txXfrm>
    </dsp:sp>
    <dsp:sp modelId="{889140E9-9664-486E-AF89-890C5A19D7B3}">
      <dsp:nvSpPr>
        <dsp:cNvPr id="0" name=""/>
        <dsp:cNvSpPr/>
      </dsp:nvSpPr>
      <dsp:spPr>
        <a:xfrm rot="18000000">
          <a:off x="1482784" y="1254665"/>
          <a:ext cx="338376" cy="42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8000000">
        <a:off x="1482784" y="1254665"/>
        <a:ext cx="338376" cy="42825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BDA5E6-BC0B-402D-A822-D035E83BDA5C}">
      <dsp:nvSpPr>
        <dsp:cNvPr id="0" name=""/>
        <dsp:cNvSpPr/>
      </dsp:nvSpPr>
      <dsp:spPr>
        <a:xfrm>
          <a:off x="1459278" y="454"/>
          <a:ext cx="1235164" cy="123516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1459278" y="454"/>
        <a:ext cx="1235164" cy="1235164"/>
      </dsp:txXfrm>
    </dsp:sp>
    <dsp:sp modelId="{3A7FBC83-B857-4784-AD60-AEFF2E730ABB}">
      <dsp:nvSpPr>
        <dsp:cNvPr id="0" name=""/>
        <dsp:cNvSpPr/>
      </dsp:nvSpPr>
      <dsp:spPr>
        <a:xfrm rot="3600000">
          <a:off x="2371646" y="1205880"/>
          <a:ext cx="329889" cy="416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3600000">
        <a:off x="2371646" y="1205880"/>
        <a:ext cx="329889" cy="416867"/>
      </dsp:txXfrm>
    </dsp:sp>
    <dsp:sp modelId="{C4832383-2B38-465D-8053-740FFBA688CE}">
      <dsp:nvSpPr>
        <dsp:cNvPr id="0" name=""/>
        <dsp:cNvSpPr/>
      </dsp:nvSpPr>
      <dsp:spPr>
        <a:xfrm>
          <a:off x="2388077" y="1609181"/>
          <a:ext cx="1235164" cy="123516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2388077" y="1609181"/>
        <a:ext cx="1235164" cy="1235164"/>
      </dsp:txXfrm>
    </dsp:sp>
    <dsp:sp modelId="{0E814392-A126-443A-BC8C-193C75D90056}">
      <dsp:nvSpPr>
        <dsp:cNvPr id="0" name=""/>
        <dsp:cNvSpPr/>
      </dsp:nvSpPr>
      <dsp:spPr>
        <a:xfrm rot="10800000">
          <a:off x="1921252" y="2018329"/>
          <a:ext cx="329889" cy="416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1921252" y="2018329"/>
        <a:ext cx="329889" cy="416867"/>
      </dsp:txXfrm>
    </dsp:sp>
    <dsp:sp modelId="{365F58D4-0587-44E7-9EA8-110C25B43AB3}">
      <dsp:nvSpPr>
        <dsp:cNvPr id="0" name=""/>
        <dsp:cNvSpPr/>
      </dsp:nvSpPr>
      <dsp:spPr>
        <a:xfrm>
          <a:off x="530479" y="1609181"/>
          <a:ext cx="1235164" cy="123516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530479" y="1609181"/>
        <a:ext cx="1235164" cy="1235164"/>
      </dsp:txXfrm>
    </dsp:sp>
    <dsp:sp modelId="{889140E9-9664-486E-AF89-890C5A19D7B3}">
      <dsp:nvSpPr>
        <dsp:cNvPr id="0" name=""/>
        <dsp:cNvSpPr/>
      </dsp:nvSpPr>
      <dsp:spPr>
        <a:xfrm rot="18000000">
          <a:off x="1442847" y="1222051"/>
          <a:ext cx="329889" cy="416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8000000">
        <a:off x="1442847" y="1222051"/>
        <a:ext cx="329889" cy="41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91256A5-0A22-4DB1-96DC-2EE477C84225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0EE3FC-5AD3-4DB6-B588-41A79A697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NFC based Game: </a:t>
            </a:r>
            <a:br>
              <a:rPr lang="en-US" dirty="0" smtClean="0"/>
            </a:br>
            <a:r>
              <a:rPr lang="en-US" dirty="0" smtClean="0"/>
              <a:t>ROCK PAPER SCISSORS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942" y="3929066"/>
            <a:ext cx="3571900" cy="2590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Juilee</a:t>
            </a:r>
            <a:r>
              <a:rPr lang="en-US" dirty="0" smtClean="0"/>
              <a:t> </a:t>
            </a:r>
            <a:r>
              <a:rPr lang="en-US" dirty="0" err="1" smtClean="0"/>
              <a:t>Chitre</a:t>
            </a:r>
            <a:endParaRPr lang="en-US" dirty="0" smtClean="0"/>
          </a:p>
          <a:p>
            <a:r>
              <a:rPr lang="en-US" dirty="0" smtClean="0"/>
              <a:t>Meghambari Khavnekar</a:t>
            </a:r>
          </a:p>
          <a:p>
            <a:r>
              <a:rPr lang="en-US" dirty="0" err="1" smtClean="0"/>
              <a:t>Niharika</a:t>
            </a:r>
            <a:r>
              <a:rPr lang="en-US" dirty="0" smtClean="0"/>
              <a:t> </a:t>
            </a:r>
            <a:r>
              <a:rPr lang="en-US" dirty="0" err="1" smtClean="0"/>
              <a:t>Maheshwari</a:t>
            </a:r>
            <a:endParaRPr lang="en-US" dirty="0" smtClean="0"/>
          </a:p>
          <a:p>
            <a:r>
              <a:rPr lang="en-US" dirty="0" err="1" smtClean="0"/>
              <a:t>Saylee</a:t>
            </a:r>
            <a:r>
              <a:rPr lang="en-US" dirty="0" smtClean="0"/>
              <a:t> </a:t>
            </a:r>
            <a:r>
              <a:rPr lang="en-US" dirty="0" err="1" smtClean="0"/>
              <a:t>Chitre</a:t>
            </a:r>
            <a:endParaRPr lang="en-US" dirty="0" smtClean="0"/>
          </a:p>
          <a:p>
            <a:r>
              <a:rPr lang="en-US" dirty="0" err="1" smtClean="0"/>
              <a:t>Vidhya</a:t>
            </a:r>
            <a:r>
              <a:rPr lang="en-US" dirty="0" smtClean="0"/>
              <a:t> Suresh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609600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-THANK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81200"/>
            <a:ext cx="7498080" cy="4114800"/>
          </a:xfrm>
        </p:spPr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Milestones</a:t>
            </a:r>
          </a:p>
          <a:p>
            <a:r>
              <a:rPr lang="en-US" dirty="0" smtClean="0"/>
              <a:t>Planned Tasks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11430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1200"/>
            <a:ext cx="749808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Near Field Communication</a:t>
            </a:r>
          </a:p>
          <a:p>
            <a:r>
              <a:rPr lang="en-US" dirty="0" smtClean="0"/>
              <a:t>Steps involved</a:t>
            </a:r>
          </a:p>
          <a:p>
            <a:pPr lvl="1"/>
            <a:r>
              <a:rPr lang="en-US" dirty="0" smtClean="0"/>
              <a:t>Reading from NFC tag</a:t>
            </a:r>
          </a:p>
          <a:p>
            <a:pPr lvl="1"/>
            <a:r>
              <a:rPr lang="en-US" dirty="0" smtClean="0"/>
              <a:t>Beaming</a:t>
            </a:r>
          </a:p>
          <a:p>
            <a:pPr lvl="1"/>
            <a:r>
              <a:rPr lang="en-US" dirty="0" smtClean="0"/>
              <a:t>Interaction with Database</a:t>
            </a:r>
          </a:p>
          <a:p>
            <a:pPr lvl="1"/>
            <a:r>
              <a:rPr lang="en-US" dirty="0" smtClean="0"/>
              <a:t>Updating the Database</a:t>
            </a:r>
          </a:p>
          <a:p>
            <a:r>
              <a:rPr lang="en-US" dirty="0" smtClean="0"/>
              <a:t>Our Prototype – Rock Paper Scissors</a:t>
            </a:r>
          </a:p>
          <a:p>
            <a:r>
              <a:rPr lang="en-US" dirty="0" smtClean="0"/>
              <a:t>Alternate Reality Game - Elder Scrolls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213856351"/>
              </p:ext>
            </p:extLst>
          </p:nvPr>
        </p:nvGraphicFramePr>
        <p:xfrm>
          <a:off x="971600" y="2420888"/>
          <a:ext cx="4267200" cy="292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="" xmlns:p14="http://schemas.microsoft.com/office/powerpoint/2010/main" val="2737253482"/>
              </p:ext>
            </p:extLst>
          </p:nvPr>
        </p:nvGraphicFramePr>
        <p:xfrm>
          <a:off x="4572000" y="2286000"/>
          <a:ext cx="4153721" cy="2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43608" y="13407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Rock, Paper, Scissors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1295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Elder Scrolls Online: Warrior, Thief, Wizard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43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1466850" y="1282159"/>
            <a:ext cx="5848350" cy="5347241"/>
            <a:chOff x="1752600" y="218091"/>
            <a:chExt cx="5848350" cy="5347241"/>
          </a:xfrm>
        </p:grpSpPr>
        <p:pic>
          <p:nvPicPr>
            <p:cNvPr id="4" name="Picture 2" descr="http://images.uesp.net/b/bb/SR-book-Oghma_Infinium_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950" b="4457"/>
            <a:stretch/>
          </p:blipFill>
          <p:spPr bwMode="auto">
            <a:xfrm rot="5400000">
              <a:off x="2792226" y="-681288"/>
              <a:ext cx="3769099" cy="55678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images.uesp.net/e/e8/SR-qico-Dragonborn_Knotwo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554402"/>
              <a:ext cx="5848350" cy="10109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13"/>
            <p:cNvGrpSpPr/>
            <p:nvPr/>
          </p:nvGrpSpPr>
          <p:grpSpPr>
            <a:xfrm>
              <a:off x="2460879" y="4068243"/>
              <a:ext cx="4431792" cy="621793"/>
              <a:chOff x="2350008" y="4068243"/>
              <a:chExt cx="4431792" cy="621793"/>
            </a:xfrm>
          </p:grpSpPr>
          <p:pic>
            <p:nvPicPr>
              <p:cNvPr id="5" name="Picture 2" descr="Destructi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1844" y="4068243"/>
                <a:ext cx="619136" cy="61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Two-hande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0008" y="4068243"/>
                <a:ext cx="619136" cy="61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 descr="Archery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3680" y="4068243"/>
                <a:ext cx="619136" cy="61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File:SR-icon-shadowmark-Fenc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5516" y="4068243"/>
                <a:ext cx="621792" cy="621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SR-book-Dbhand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0008" y="4068243"/>
                <a:ext cx="621792" cy="621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6" name="TextBox 15"/>
          <p:cNvSpPr txBox="1"/>
          <p:nvPr/>
        </p:nvSpPr>
        <p:spPr>
          <a:xfrm>
            <a:off x="3404652" y="254150"/>
            <a:ext cx="217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Game Piece</a:t>
            </a:r>
            <a:endParaRPr lang="en-US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1259632" y="836712"/>
            <a:ext cx="6477000" cy="5499641"/>
          </a:xfrm>
          <a:prstGeom prst="roundRect">
            <a:avLst/>
          </a:prstGeom>
          <a:solidFill>
            <a:schemeClr val="bg2">
              <a:alpha val="11000"/>
            </a:schemeClr>
          </a:solidFill>
          <a:ln>
            <a:gradFill>
              <a:gsLst>
                <a:gs pos="0">
                  <a:schemeClr val="tx1"/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44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43000"/>
            <a:ext cx="7498080" cy="1143000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667000"/>
            <a:ext cx="7498080" cy="2667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NFC tag – </a:t>
            </a:r>
            <a:r>
              <a:rPr lang="en-US" dirty="0" err="1" smtClean="0"/>
              <a:t>Gema</a:t>
            </a:r>
            <a:r>
              <a:rPr lang="en-US" dirty="0" smtClean="0"/>
              <a:t> Touch NFC Proprietary technology</a:t>
            </a:r>
          </a:p>
          <a:p>
            <a:r>
              <a:rPr lang="en-US" dirty="0" smtClean="0"/>
              <a:t>Database –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Server – XAMPP</a:t>
            </a:r>
          </a:p>
          <a:p>
            <a:r>
              <a:rPr lang="en-US" dirty="0" smtClean="0"/>
              <a:t>Server-side scripting - PHP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90600"/>
            <a:ext cx="7498080" cy="1143000"/>
          </a:xfrm>
        </p:spPr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071678"/>
            <a:ext cx="7498080" cy="37957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Writing and Reading from an NFC tag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Server-side scripting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Beaming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Game logic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Displaying statistics of the game to user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Viewing result on mobile device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Additional Functionality (Rock, paper, scissors, lizard and </a:t>
            </a:r>
            <a:r>
              <a:rPr lang="en-US" dirty="0" err="1" smtClean="0"/>
              <a:t>spock</a:t>
            </a:r>
            <a:r>
              <a:rPr lang="en-US" dirty="0" smtClean="0"/>
              <a:t> version)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1143000"/>
          </a:xfrm>
        </p:spPr>
        <p:txBody>
          <a:bodyPr/>
          <a:lstStyle/>
          <a:p>
            <a:r>
              <a:rPr lang="en-US" dirty="0" smtClean="0"/>
              <a:t>PLANNED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057400"/>
            <a:ext cx="7498080" cy="3962400"/>
          </a:xfrm>
        </p:spPr>
        <p:txBody>
          <a:bodyPr>
            <a:normAutofit/>
          </a:bodyPr>
          <a:lstStyle/>
          <a:p>
            <a:r>
              <a:rPr lang="en-US" dirty="0"/>
              <a:t>Improving the UI</a:t>
            </a:r>
          </a:p>
          <a:p>
            <a:r>
              <a:rPr lang="en-US" dirty="0" smtClean="0"/>
              <a:t>Randomizing the positions of rock, paper, scissor buttons</a:t>
            </a:r>
          </a:p>
          <a:p>
            <a:r>
              <a:rPr lang="en-US" dirty="0" smtClean="0"/>
              <a:t>Authentication of the user</a:t>
            </a:r>
          </a:p>
          <a:p>
            <a:r>
              <a:rPr lang="en-US" dirty="0" smtClean="0"/>
              <a:t>Avatar selection by user in NFC mode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5908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1499</TotalTime>
  <Words>165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NFC based Game:  ROCK PAPER SCISSORS</vt:lpstr>
      <vt:lpstr>OVERVIEW</vt:lpstr>
      <vt:lpstr>RECAP</vt:lpstr>
      <vt:lpstr>Slide 4</vt:lpstr>
      <vt:lpstr>Slide 5</vt:lpstr>
      <vt:lpstr>Technologies Used</vt:lpstr>
      <vt:lpstr>MILESTONES</vt:lpstr>
      <vt:lpstr>PLANNED TASKS</vt:lpstr>
      <vt:lpstr>DEMO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</dc:title>
  <dc:creator>Vidhya</dc:creator>
  <cp:lastModifiedBy>Saylee</cp:lastModifiedBy>
  <cp:revision>45</cp:revision>
  <dcterms:created xsi:type="dcterms:W3CDTF">2013-04-13T22:17:41Z</dcterms:created>
  <dcterms:modified xsi:type="dcterms:W3CDTF">2013-04-15T17:45:44Z</dcterms:modified>
</cp:coreProperties>
</file>