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99" autoAdjust="0"/>
  </p:normalViewPr>
  <p:slideViewPr>
    <p:cSldViewPr>
      <p:cViewPr varScale="1">
        <p:scale>
          <a:sx n="65" d="100"/>
          <a:sy n="65" d="100"/>
        </p:scale>
        <p:origin x="-15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B19A7-5B46-42F8-A62E-6E9639399D9F}" type="datetimeFigureOut">
              <a:rPr lang="en-US" smtClean="0"/>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A3279F-A37F-4668-95D4-86F2B8E015D6}" type="slidenum">
              <a:rPr lang="en-US" smtClean="0"/>
              <a:t>‹#›</a:t>
            </a:fld>
            <a:endParaRPr lang="en-US"/>
          </a:p>
        </p:txBody>
      </p:sp>
    </p:spTree>
    <p:extLst>
      <p:ext uri="{BB962C8B-B14F-4D97-AF65-F5344CB8AC3E}">
        <p14:creationId xmlns:p14="http://schemas.microsoft.com/office/powerpoint/2010/main" val="378554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eveloper.android.com/guide/topics/connectivity/nfc/nfc.html#p2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ematouch.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 Field Communication (NFC) is a set of short-range wireless technologies, typically requiring a distance of 4cm or less to initiate a connection. NFC allows you to share small payloads of data between an NFC tag and an Android-powered device, or between two Android-powered devices.</a:t>
            </a:r>
          </a:p>
          <a:p>
            <a:r>
              <a:rPr lang="en-US" dirty="0" smtClean="0"/>
              <a:t>There are two major uses cases when working with NDEF data and Android:</a:t>
            </a:r>
          </a:p>
          <a:p>
            <a:pPr lvl="1"/>
            <a:r>
              <a:rPr lang="en-US" dirty="0" smtClean="0"/>
              <a:t>Reading NDEF data from an NFC tag</a:t>
            </a:r>
          </a:p>
          <a:p>
            <a:pPr lvl="1"/>
            <a:r>
              <a:rPr lang="en-US" dirty="0" smtClean="0"/>
              <a:t>Beaming NDEF messages from one device to another with </a:t>
            </a:r>
            <a:r>
              <a:rPr lang="en-US" dirty="0" smtClean="0">
                <a:hlinkClick r:id="rId3"/>
              </a:rPr>
              <a:t>Android Beam™</a:t>
            </a:r>
            <a:endParaRPr lang="en-US" dirty="0" smtClean="0"/>
          </a:p>
          <a:p>
            <a:endParaRPr lang="en-US" dirty="0"/>
          </a:p>
        </p:txBody>
      </p:sp>
      <p:sp>
        <p:nvSpPr>
          <p:cNvPr id="4" name="Slide Number Placeholder 3"/>
          <p:cNvSpPr>
            <a:spLocks noGrp="1"/>
          </p:cNvSpPr>
          <p:nvPr>
            <p:ph type="sldNum" sz="quarter" idx="10"/>
          </p:nvPr>
        </p:nvSpPr>
        <p:spPr/>
        <p:txBody>
          <a:bodyPr/>
          <a:lstStyle/>
          <a:p>
            <a:fld id="{09A3279F-A37F-4668-95D4-86F2B8E015D6}" type="slidenum">
              <a:rPr lang="en-US" smtClean="0"/>
              <a:t>3</a:t>
            </a:fld>
            <a:endParaRPr lang="en-US"/>
          </a:p>
        </p:txBody>
      </p:sp>
    </p:spTree>
    <p:extLst>
      <p:ext uri="{BB962C8B-B14F-4D97-AF65-F5344CB8AC3E}">
        <p14:creationId xmlns:p14="http://schemas.microsoft.com/office/powerpoint/2010/main" val="113905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Our technology</a:t>
            </a:r>
          </a:p>
          <a:p>
            <a:r>
              <a:rPr lang="en-US" dirty="0" smtClean="0"/>
              <a:t>Through our patented NFC infrastructure we turn any printable surface into a touch interface; giving mobile consumers instant access to and control of a digital ecosystem of mobile apps, websites and brand-customized marketing content.</a:t>
            </a:r>
          </a:p>
          <a:p>
            <a:r>
              <a:rPr lang="en-US" dirty="0" smtClean="0"/>
              <a:t>Just imagine being able to play a video game through a magazine, get product information directly from an in-store display, or receive coupons from a product's packaging.</a:t>
            </a:r>
          </a:p>
          <a:p>
            <a:endParaRPr lang="en-US" dirty="0" smtClean="0"/>
          </a:p>
          <a:p>
            <a:r>
              <a:rPr lang="en-US" b="1" dirty="0" smtClean="0"/>
              <a:t>Our tags</a:t>
            </a:r>
          </a:p>
          <a:p>
            <a:r>
              <a:rPr lang="en-US" dirty="0" smtClean="0"/>
              <a:t>We have a proprietary Near Field Communication (NFC) tag design that we can embed into nearly any printable surface from displays, tickets, and even packaging. Our NFC tags are passive, meaning they don't have batteries making it a cost effective solution.</a:t>
            </a:r>
          </a:p>
          <a:p>
            <a:r>
              <a:rPr lang="en-US" dirty="0" smtClean="0"/>
              <a:t>By embedding our tags into a printed media form we can 'program' that print to communicate with your phone, triggered by a user's touch. All of which can be tracked to provide brand feedback and better user experiences. No more cameras, texting, typing or pairing. The integration of physical and digital is easier, more personal and more memorable than ever before.</a:t>
            </a:r>
          </a:p>
        </p:txBody>
      </p:sp>
      <p:sp>
        <p:nvSpPr>
          <p:cNvPr id="4" name="Slide Number Placeholder 3"/>
          <p:cNvSpPr>
            <a:spLocks noGrp="1"/>
          </p:cNvSpPr>
          <p:nvPr>
            <p:ph type="sldNum" sz="quarter" idx="10"/>
          </p:nvPr>
        </p:nvSpPr>
        <p:spPr/>
        <p:txBody>
          <a:bodyPr/>
          <a:lstStyle/>
          <a:p>
            <a:fld id="{09A3279F-A37F-4668-95D4-86F2B8E015D6}" type="slidenum">
              <a:rPr lang="en-US" smtClean="0"/>
              <a:t>4</a:t>
            </a:fld>
            <a:endParaRPr lang="en-US"/>
          </a:p>
        </p:txBody>
      </p:sp>
    </p:spTree>
    <p:extLst>
      <p:ext uri="{BB962C8B-B14F-4D97-AF65-F5344CB8AC3E}">
        <p14:creationId xmlns:p14="http://schemas.microsoft.com/office/powerpoint/2010/main" val="222435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Our technology</a:t>
            </a:r>
          </a:p>
          <a:p>
            <a:r>
              <a:rPr lang="en-US" dirty="0" smtClean="0"/>
              <a:t>Through our patented NFC infrastructure we turn any printable surface into a touch interface; giving mobile consumers instant access to and control of a digital ecosystem of mobile apps, websites and brand-customized marketing content.</a:t>
            </a:r>
          </a:p>
          <a:p>
            <a:r>
              <a:rPr lang="en-US" dirty="0" smtClean="0"/>
              <a:t>Just imagine being able to play a video game through a magazine, get product information directly from an in-store display, or receive coupons from a product's packaging.</a:t>
            </a:r>
          </a:p>
          <a:p>
            <a:endParaRPr lang="en-US" dirty="0" smtClean="0"/>
          </a:p>
          <a:p>
            <a:r>
              <a:rPr lang="en-US" b="1" dirty="0" smtClean="0"/>
              <a:t>Our tags</a:t>
            </a:r>
          </a:p>
          <a:p>
            <a:r>
              <a:rPr lang="en-US" dirty="0" smtClean="0"/>
              <a:t>We have a proprietary Near Field Communication (NFC) tag design that we can embed into nearly any printable surface from displays, tickets, and even packaging. Our NFC tags are passive, meaning they don't have batteries making it a cost effective solution.</a:t>
            </a:r>
          </a:p>
          <a:p>
            <a:r>
              <a:rPr lang="en-US" dirty="0" smtClean="0"/>
              <a:t>By embedding our tags into a printed media form we can 'program' that print to communicate with your phone, triggered by a user's touch. All of which can be tracked to provide brand feedback and better user experiences. No more cameras, texting, typing or pairing. The integration of physical and digital is easier, more personal and more memorable than ever before.</a:t>
            </a:r>
          </a:p>
        </p:txBody>
      </p:sp>
      <p:sp>
        <p:nvSpPr>
          <p:cNvPr id="4" name="Slide Number Placeholder 3"/>
          <p:cNvSpPr>
            <a:spLocks noGrp="1"/>
          </p:cNvSpPr>
          <p:nvPr>
            <p:ph type="sldNum" sz="quarter" idx="10"/>
          </p:nvPr>
        </p:nvSpPr>
        <p:spPr/>
        <p:txBody>
          <a:bodyPr/>
          <a:lstStyle/>
          <a:p>
            <a:fld id="{09A3279F-A37F-4668-95D4-86F2B8E015D6}" type="slidenum">
              <a:rPr lang="en-US" smtClean="0"/>
              <a:t>5</a:t>
            </a:fld>
            <a:endParaRPr lang="en-US"/>
          </a:p>
        </p:txBody>
      </p:sp>
    </p:spTree>
    <p:extLst>
      <p:ext uri="{BB962C8B-B14F-4D97-AF65-F5344CB8AC3E}">
        <p14:creationId xmlns:p14="http://schemas.microsoft.com/office/powerpoint/2010/main" val="222435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a:t>
            </a:r>
            <a:r>
              <a:rPr lang="en-US" baseline="0" dirty="0" smtClean="0"/>
              <a:t> player</a:t>
            </a:r>
          </a:p>
          <a:p>
            <a:endParaRPr lang="en-US" baseline="0" dirty="0" smtClean="0"/>
          </a:p>
          <a:p>
            <a:r>
              <a:rPr lang="en-US" baseline="0" dirty="0" smtClean="0"/>
              <a:t>Multi culture- </a:t>
            </a:r>
            <a:r>
              <a:rPr lang="en-US" baseline="0" dirty="0" err="1" smtClean="0"/>
              <a:t>eg</a:t>
            </a:r>
            <a:r>
              <a:rPr lang="en-US" baseline="0" dirty="0" smtClean="0"/>
              <a:t> Japan</a:t>
            </a:r>
          </a:p>
          <a:p>
            <a:r>
              <a:rPr lang="en-US" baseline="0" dirty="0" smtClean="0"/>
              <a:t>Different form of RPS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9A3279F-A37F-4668-95D4-86F2B8E015D6}" type="slidenum">
              <a:rPr lang="en-US" smtClean="0"/>
              <a:t>9</a:t>
            </a:fld>
            <a:endParaRPr lang="en-US"/>
          </a:p>
        </p:txBody>
      </p:sp>
    </p:spTree>
    <p:extLst>
      <p:ext uri="{BB962C8B-B14F-4D97-AF65-F5344CB8AC3E}">
        <p14:creationId xmlns:p14="http://schemas.microsoft.com/office/powerpoint/2010/main" val="192659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Credits-</a:t>
            </a:r>
          </a:p>
          <a:p>
            <a:pPr marL="0" indent="0">
              <a:buNone/>
            </a:pPr>
            <a:r>
              <a:rPr lang="en-US" dirty="0" smtClean="0"/>
              <a:t>Brent </a:t>
            </a:r>
            <a:r>
              <a:rPr lang="en-US" dirty="0" err="1" smtClean="0"/>
              <a:t>Fagg</a:t>
            </a:r>
            <a:endParaRPr lang="en-US" dirty="0" smtClean="0"/>
          </a:p>
          <a:p>
            <a:pPr marL="0" indent="0">
              <a:buNone/>
            </a:pPr>
            <a:r>
              <a:rPr lang="en-US" dirty="0" smtClean="0"/>
              <a:t>Prof. Watson</a:t>
            </a:r>
          </a:p>
          <a:p>
            <a:pPr marL="0" indent="0">
              <a:buNone/>
            </a:pPr>
            <a:r>
              <a:rPr lang="en-US" dirty="0" err="1" smtClean="0"/>
              <a:t>Kalpesh</a:t>
            </a:r>
            <a:r>
              <a:rPr lang="en-US" dirty="0" smtClean="0"/>
              <a:t> </a:t>
            </a:r>
            <a:r>
              <a:rPr lang="en-US" dirty="0" err="1" smtClean="0"/>
              <a:t>Padia</a:t>
            </a:r>
            <a:endParaRPr lang="en-US" dirty="0" smtClean="0"/>
          </a:p>
          <a:p>
            <a:pPr marL="0" indent="0">
              <a:buNone/>
            </a:pPr>
            <a:endParaRPr lang="en-US" dirty="0" smtClean="0"/>
          </a:p>
          <a:p>
            <a:pPr marL="0" indent="0">
              <a:buNone/>
            </a:pPr>
            <a:r>
              <a:rPr lang="en-US" dirty="0" smtClean="0"/>
              <a:t>Images-</a:t>
            </a:r>
          </a:p>
          <a:p>
            <a:pPr marL="0" indent="0">
              <a:buNone/>
            </a:pPr>
            <a:r>
              <a:rPr lang="en-US" dirty="0" smtClean="0">
                <a:hlinkClick r:id="rId3"/>
              </a:rPr>
              <a:t>www.gematouch.com</a:t>
            </a:r>
            <a:endParaRPr lang="en-US" dirty="0" smtClean="0"/>
          </a:p>
          <a:p>
            <a:endParaRPr lang="en-US" dirty="0"/>
          </a:p>
        </p:txBody>
      </p:sp>
      <p:sp>
        <p:nvSpPr>
          <p:cNvPr id="4" name="Slide Number Placeholder 3"/>
          <p:cNvSpPr>
            <a:spLocks noGrp="1"/>
          </p:cNvSpPr>
          <p:nvPr>
            <p:ph type="sldNum" sz="quarter" idx="10"/>
          </p:nvPr>
        </p:nvSpPr>
        <p:spPr/>
        <p:txBody>
          <a:bodyPr/>
          <a:lstStyle/>
          <a:p>
            <a:fld id="{09A3279F-A37F-4668-95D4-86F2B8E015D6}" type="slidenum">
              <a:rPr lang="en-US" smtClean="0"/>
              <a:t>10</a:t>
            </a:fld>
            <a:endParaRPr lang="en-US"/>
          </a:p>
        </p:txBody>
      </p:sp>
    </p:spTree>
    <p:extLst>
      <p:ext uri="{BB962C8B-B14F-4D97-AF65-F5344CB8AC3E}">
        <p14:creationId xmlns:p14="http://schemas.microsoft.com/office/powerpoint/2010/main" val="41979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EA643-2391-469A-8B51-CD51FB29FEC3}" type="datetimeFigureOut">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163363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EA643-2391-469A-8B51-CD51FB29FEC3}" type="datetimeFigureOut">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392410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EA643-2391-469A-8B51-CD51FB29FEC3}" type="datetimeFigureOut">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17144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EA643-2391-469A-8B51-CD51FB29FEC3}" type="datetimeFigureOut">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36146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EA643-2391-469A-8B51-CD51FB29FEC3}" type="datetimeFigureOut">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405851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EA643-2391-469A-8B51-CD51FB29FEC3}" type="datetimeFigureOut">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197870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EA643-2391-469A-8B51-CD51FB29FEC3}" type="datetimeFigureOut">
              <a:rPr lang="en-US" smtClean="0"/>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420395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EA643-2391-469A-8B51-CD51FB29FEC3}" type="datetimeFigureOut">
              <a:rPr lang="en-US" smtClean="0"/>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26529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EA643-2391-469A-8B51-CD51FB29FEC3}" type="datetimeFigureOut">
              <a:rPr lang="en-US" smtClean="0"/>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112528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EA643-2391-469A-8B51-CD51FB29FEC3}" type="datetimeFigureOut">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27078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EA643-2391-469A-8B51-CD51FB29FEC3}" type="datetimeFigureOut">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9AC8E-D863-4ED9-95F7-432E7776E6E7}" type="slidenum">
              <a:rPr lang="en-US" smtClean="0"/>
              <a:t>‹#›</a:t>
            </a:fld>
            <a:endParaRPr lang="en-US"/>
          </a:p>
        </p:txBody>
      </p:sp>
    </p:spTree>
    <p:extLst>
      <p:ext uri="{BB962C8B-B14F-4D97-AF65-F5344CB8AC3E}">
        <p14:creationId xmlns:p14="http://schemas.microsoft.com/office/powerpoint/2010/main" val="17703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EA643-2391-469A-8B51-CD51FB29FEC3}" type="datetimeFigureOut">
              <a:rPr lang="en-US" smtClean="0"/>
              <a:t>5/3/2013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9AC8E-D863-4ED9-95F7-432E7776E6E7}" type="slidenum">
              <a:rPr lang="en-US" smtClean="0"/>
              <a:t>‹#›</a:t>
            </a:fld>
            <a:endParaRPr lang="en-US"/>
          </a:p>
        </p:txBody>
      </p:sp>
    </p:spTree>
    <p:extLst>
      <p:ext uri="{BB962C8B-B14F-4D97-AF65-F5344CB8AC3E}">
        <p14:creationId xmlns:p14="http://schemas.microsoft.com/office/powerpoint/2010/main" val="70123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ropbox.com/s/jqlu6sk9ogx829u/General%20tag%20overview.wmv"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Rock Paper Scissors</a:t>
            </a:r>
            <a:br>
              <a:rPr lang="en-US" dirty="0" smtClean="0"/>
            </a:br>
            <a:r>
              <a:rPr lang="en-US" dirty="0" smtClean="0"/>
              <a:t>An NFC based game</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Juilee</a:t>
            </a:r>
            <a:r>
              <a:rPr lang="en-US" dirty="0" smtClean="0"/>
              <a:t> </a:t>
            </a:r>
            <a:r>
              <a:rPr lang="en-US" dirty="0" err="1"/>
              <a:t>Chitre</a:t>
            </a:r>
            <a:r>
              <a:rPr lang="en-US" dirty="0" smtClean="0"/>
              <a:t/>
            </a:r>
            <a:br>
              <a:rPr lang="en-US" dirty="0" smtClean="0"/>
            </a:br>
            <a:r>
              <a:rPr lang="en-US" dirty="0"/>
              <a:t>Meghambari Khavnekar</a:t>
            </a:r>
            <a:r>
              <a:rPr lang="en-US" dirty="0" smtClean="0"/>
              <a:t/>
            </a:r>
            <a:br>
              <a:rPr lang="en-US" dirty="0" smtClean="0"/>
            </a:br>
            <a:r>
              <a:rPr lang="en-US" dirty="0" err="1"/>
              <a:t>Niharika</a:t>
            </a:r>
            <a:r>
              <a:rPr lang="en-US" dirty="0"/>
              <a:t> </a:t>
            </a:r>
            <a:r>
              <a:rPr lang="en-US" dirty="0" err="1"/>
              <a:t>Maheshwari</a:t>
            </a:r>
            <a:r>
              <a:rPr lang="en-US" dirty="0" smtClean="0"/>
              <a:t/>
            </a:r>
            <a:br>
              <a:rPr lang="en-US" dirty="0" smtClean="0"/>
            </a:br>
            <a:r>
              <a:rPr lang="en-US" dirty="0" err="1"/>
              <a:t>Saylee</a:t>
            </a:r>
            <a:r>
              <a:rPr lang="en-US" dirty="0"/>
              <a:t> </a:t>
            </a:r>
            <a:r>
              <a:rPr lang="en-US" dirty="0" err="1"/>
              <a:t>Chitre</a:t>
            </a:r>
            <a:r>
              <a:rPr lang="en-US" dirty="0" smtClean="0"/>
              <a:t/>
            </a:r>
            <a:br>
              <a:rPr lang="en-US" dirty="0" smtClean="0"/>
            </a:br>
            <a:r>
              <a:rPr lang="en-US" dirty="0" err="1"/>
              <a:t>Vidhya</a:t>
            </a:r>
            <a:r>
              <a:rPr lang="en-US" dirty="0"/>
              <a:t> Suresh</a:t>
            </a:r>
          </a:p>
        </p:txBody>
      </p:sp>
    </p:spTree>
    <p:extLst>
      <p:ext uri="{BB962C8B-B14F-4D97-AF65-F5344CB8AC3E}">
        <p14:creationId xmlns:p14="http://schemas.microsoft.com/office/powerpoint/2010/main" val="301272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sz="half" idx="1"/>
          </p:nvPr>
        </p:nvSpPr>
        <p:spPr/>
        <p:txBody>
          <a:bodyPr/>
          <a:lstStyle/>
          <a:p>
            <a:pPr marL="0" indent="0">
              <a:buNone/>
            </a:pPr>
            <a:endParaRPr lang="en-US" dirty="0" smtClean="0"/>
          </a:p>
          <a:p>
            <a:pPr marL="0" indent="0">
              <a:buNone/>
            </a:pPr>
            <a:endParaRPr lang="en-US" dirty="0"/>
          </a:p>
        </p:txBody>
      </p:sp>
      <p:sp>
        <p:nvSpPr>
          <p:cNvPr id="5" name="Content Placeholder 4"/>
          <p:cNvSpPr>
            <a:spLocks noGrp="1"/>
          </p:cNvSpPr>
          <p:nvPr>
            <p:ph sz="half" idx="2"/>
          </p:nvPr>
        </p:nvSpPr>
        <p:spPr/>
        <p:txBody>
          <a:bodyPr/>
          <a:lstStyle/>
          <a:p>
            <a:endParaRPr lang="en-US"/>
          </a:p>
        </p:txBody>
      </p:sp>
      <p:pic>
        <p:nvPicPr>
          <p:cNvPr id="5122" name="Picture 2" descr="C:\Users\Megu\Dropbox\spring2012\mobile\NFCproject\ppt\Any 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8" y="2402114"/>
            <a:ext cx="3962400" cy="288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22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Near Field Communication</a:t>
            </a:r>
          </a:p>
          <a:p>
            <a:pPr marL="514350" indent="-514350">
              <a:buFont typeface="+mj-lt"/>
              <a:buAutoNum type="arabicPeriod"/>
            </a:pPr>
            <a:r>
              <a:rPr lang="en-US" dirty="0" err="1" smtClean="0"/>
              <a:t>GemaTouch</a:t>
            </a:r>
            <a:r>
              <a:rPr lang="en-US" dirty="0" smtClean="0"/>
              <a:t> patent of NFC tags</a:t>
            </a:r>
          </a:p>
          <a:p>
            <a:pPr marL="514350" indent="-514350">
              <a:buFont typeface="+mj-lt"/>
              <a:buAutoNum type="arabicPeriod"/>
            </a:pPr>
            <a:r>
              <a:rPr lang="en-US" dirty="0" smtClean="0"/>
              <a:t>Requirements (</a:t>
            </a:r>
            <a:r>
              <a:rPr lang="en-US" dirty="0" err="1" smtClean="0"/>
              <a:t>tag,beam,db</a:t>
            </a:r>
            <a:r>
              <a:rPr lang="en-US" dirty="0" smtClean="0"/>
              <a:t>)</a:t>
            </a:r>
          </a:p>
          <a:p>
            <a:pPr marL="514350" indent="-514350">
              <a:buFont typeface="+mj-lt"/>
              <a:buAutoNum type="arabicPeriod"/>
            </a:pPr>
            <a:r>
              <a:rPr lang="en-US" dirty="0" smtClean="0"/>
              <a:t>Prototype (</a:t>
            </a:r>
            <a:r>
              <a:rPr lang="en-US" dirty="0" err="1" smtClean="0"/>
              <a:t>rps</a:t>
            </a:r>
            <a:r>
              <a:rPr lang="en-US" dirty="0" smtClean="0"/>
              <a:t>)</a:t>
            </a:r>
          </a:p>
          <a:p>
            <a:pPr marL="514350" indent="-514350">
              <a:buFont typeface="+mj-lt"/>
              <a:buAutoNum type="arabicPeriod"/>
            </a:pPr>
            <a:r>
              <a:rPr lang="en-US" dirty="0" smtClean="0"/>
              <a:t>Task flow</a:t>
            </a:r>
          </a:p>
          <a:p>
            <a:pPr marL="514350" indent="-514350">
              <a:buFont typeface="+mj-lt"/>
              <a:buAutoNum type="arabicPeriod"/>
            </a:pPr>
            <a:r>
              <a:rPr lang="en-US" dirty="0" smtClean="0"/>
              <a:t>Demo</a:t>
            </a:r>
          </a:p>
          <a:p>
            <a:pPr marL="514350" indent="-514350">
              <a:buFont typeface="+mj-lt"/>
              <a:buAutoNum type="arabicPeriod"/>
            </a:pPr>
            <a:r>
              <a:rPr lang="en-US" dirty="0" smtClean="0"/>
              <a:t>Additional functionality</a:t>
            </a:r>
            <a:endParaRPr lang="en-US" dirty="0"/>
          </a:p>
        </p:txBody>
      </p:sp>
    </p:spTree>
    <p:extLst>
      <p:ext uri="{BB962C8B-B14F-4D97-AF65-F5344CB8AC3E}">
        <p14:creationId xmlns:p14="http://schemas.microsoft.com/office/powerpoint/2010/main" val="223777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 Field Communication</a:t>
            </a:r>
          </a:p>
        </p:txBody>
      </p:sp>
      <p:pic>
        <p:nvPicPr>
          <p:cNvPr id="1026" name="Picture 2" descr="C:\Users\Megu\Dropbox\spring2012\mobile\NFCproject\ppt\HOW-IT-WORKS-nfc.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57200" y="2209800"/>
            <a:ext cx="4038600" cy="23558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fontScale="70000" lnSpcReduction="20000"/>
          </a:bodyPr>
          <a:lstStyle/>
          <a:p>
            <a:r>
              <a:rPr lang="en-US" dirty="0"/>
              <a:t>s</a:t>
            </a:r>
            <a:r>
              <a:rPr lang="en-US" dirty="0" smtClean="0"/>
              <a:t>hort-range wireless technology</a:t>
            </a:r>
          </a:p>
          <a:p>
            <a:r>
              <a:rPr lang="en-US" dirty="0" smtClean="0"/>
              <a:t>typically requiring a distance of 4cm or less to initiate a connection</a:t>
            </a:r>
          </a:p>
          <a:p>
            <a:r>
              <a:rPr lang="en-US" dirty="0" smtClean="0"/>
              <a:t>allows you to share small payloads of data between an NFC tag and an Android-powered device, or between two Android-powered devices.</a:t>
            </a:r>
          </a:p>
          <a:p>
            <a:r>
              <a:rPr lang="en-US" dirty="0" smtClean="0"/>
              <a:t>the two major uses cases when working with NDEF data and Android:</a:t>
            </a:r>
          </a:p>
          <a:p>
            <a:pPr marL="914400" lvl="1" indent="-457200">
              <a:buFont typeface="+mj-lt"/>
              <a:buAutoNum type="arabicPeriod"/>
            </a:pPr>
            <a:r>
              <a:rPr lang="en-US" dirty="0" smtClean="0"/>
              <a:t>Reading </a:t>
            </a:r>
            <a:r>
              <a:rPr lang="en-US" dirty="0"/>
              <a:t>NDEF data from an NFC </a:t>
            </a:r>
            <a:r>
              <a:rPr lang="en-US" dirty="0" smtClean="0"/>
              <a:t>tag</a:t>
            </a:r>
          </a:p>
          <a:p>
            <a:pPr marL="914400" lvl="1" indent="-457200">
              <a:buFont typeface="+mj-lt"/>
              <a:buAutoNum type="arabicPeriod"/>
            </a:pPr>
            <a:r>
              <a:rPr lang="en-US" dirty="0" smtClean="0"/>
              <a:t>Beaming </a:t>
            </a:r>
            <a:r>
              <a:rPr lang="en-US" dirty="0"/>
              <a:t>NDEF messages from one device to another with Android </a:t>
            </a:r>
            <a:r>
              <a:rPr lang="en-US" dirty="0" smtClean="0"/>
              <a:t>Beam</a:t>
            </a:r>
            <a:endParaRPr lang="en-US" dirty="0"/>
          </a:p>
          <a:p>
            <a:endParaRPr lang="en-US" dirty="0"/>
          </a:p>
        </p:txBody>
      </p:sp>
    </p:spTree>
    <p:extLst>
      <p:ext uri="{BB962C8B-B14F-4D97-AF65-F5344CB8AC3E}">
        <p14:creationId xmlns:p14="http://schemas.microsoft.com/office/powerpoint/2010/main" val="338121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b="1" dirty="0"/>
              <a:t>Our technology</a:t>
            </a:r>
          </a:p>
          <a:p>
            <a:pPr marL="285750" indent="-285750"/>
            <a:r>
              <a:rPr lang="en-US" dirty="0"/>
              <a:t>turn any printable surface into a touch interface</a:t>
            </a:r>
          </a:p>
          <a:p>
            <a:pPr marL="285750" indent="-285750"/>
            <a:r>
              <a:rPr lang="en-US" dirty="0"/>
              <a:t>gives mobile consumers instant access to and control of a digital ecosystem of mobile apps, websites and brand-customized marketing content</a:t>
            </a:r>
          </a:p>
          <a:p>
            <a:pPr marL="285750" indent="-285750"/>
            <a:r>
              <a:rPr lang="en-US" dirty="0"/>
              <a:t>E.g.: play a video game through a magazine, get product information directly from an in-store display, or receive coupons from a product's packaging.</a:t>
            </a:r>
          </a:p>
          <a:p>
            <a:endParaRPr lang="en-US" dirty="0"/>
          </a:p>
        </p:txBody>
      </p:sp>
      <p:pic>
        <p:nvPicPr>
          <p:cNvPr id="2050" name="Picture 2" descr="C:\Users\Megu\Dropbox\spring2012\mobile\NFCproject\ppt\gemaTouc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1"/>
            <a:ext cx="6022686" cy="418576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egu\Dropbox\spring2012\mobile\NFCproject\ppt\gema-touch-nfc-ta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57400"/>
            <a:ext cx="4038600" cy="30329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98919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77500" lnSpcReduction="20000"/>
          </a:bodyPr>
          <a:lstStyle/>
          <a:p>
            <a:pPr marL="0" indent="0">
              <a:buNone/>
            </a:pPr>
            <a:r>
              <a:rPr lang="en-US" b="1" dirty="0" smtClean="0"/>
              <a:t>Our </a:t>
            </a:r>
            <a:r>
              <a:rPr lang="en-US" b="1" dirty="0"/>
              <a:t>tags</a:t>
            </a:r>
          </a:p>
          <a:p>
            <a:r>
              <a:rPr lang="en-US" dirty="0" smtClean="0"/>
              <a:t>proprietary NFC </a:t>
            </a:r>
            <a:r>
              <a:rPr lang="en-US" dirty="0"/>
              <a:t>tag design that </a:t>
            </a:r>
            <a:r>
              <a:rPr lang="en-US" dirty="0" smtClean="0"/>
              <a:t>can be embedded </a:t>
            </a:r>
            <a:r>
              <a:rPr lang="en-US" dirty="0"/>
              <a:t>into </a:t>
            </a:r>
            <a:r>
              <a:rPr lang="en-US" dirty="0" smtClean="0"/>
              <a:t>any </a:t>
            </a:r>
            <a:r>
              <a:rPr lang="en-US" dirty="0"/>
              <a:t>printable surface from displays, tickets, and even </a:t>
            </a:r>
            <a:r>
              <a:rPr lang="en-US" dirty="0" smtClean="0"/>
              <a:t>packaging</a:t>
            </a:r>
          </a:p>
          <a:p>
            <a:r>
              <a:rPr lang="en-US" dirty="0" smtClean="0"/>
              <a:t>tags </a:t>
            </a:r>
            <a:r>
              <a:rPr lang="en-US" dirty="0"/>
              <a:t>are </a:t>
            </a:r>
            <a:r>
              <a:rPr lang="en-US" dirty="0" smtClean="0"/>
              <a:t>passive</a:t>
            </a:r>
          </a:p>
          <a:p>
            <a:r>
              <a:rPr lang="en-US" dirty="0" smtClean="0"/>
              <a:t>cost </a:t>
            </a:r>
            <a:r>
              <a:rPr lang="en-US" dirty="0"/>
              <a:t>effective </a:t>
            </a:r>
            <a:r>
              <a:rPr lang="en-US" dirty="0" smtClean="0"/>
              <a:t>solution</a:t>
            </a:r>
            <a:endParaRPr lang="en-US" dirty="0"/>
          </a:p>
          <a:p>
            <a:r>
              <a:rPr lang="en-US" dirty="0" smtClean="0"/>
              <a:t>tags can be programmed to communicate </a:t>
            </a:r>
            <a:r>
              <a:rPr lang="en-US" dirty="0"/>
              <a:t>with your phone, triggered by a user's </a:t>
            </a:r>
            <a:r>
              <a:rPr lang="en-US" dirty="0" smtClean="0"/>
              <a:t>touch</a:t>
            </a:r>
          </a:p>
          <a:p>
            <a:r>
              <a:rPr lang="en-US" dirty="0"/>
              <a:t>t</a:t>
            </a:r>
            <a:r>
              <a:rPr lang="en-US" dirty="0" smtClean="0"/>
              <a:t>his can </a:t>
            </a:r>
            <a:r>
              <a:rPr lang="en-US" dirty="0"/>
              <a:t>be tracked to provide brand feedback and better user experiences. </a:t>
            </a:r>
          </a:p>
        </p:txBody>
      </p:sp>
      <p:pic>
        <p:nvPicPr>
          <p:cNvPr id="2050" name="Picture 2" descr="C:\Users\Megu\Dropbox\spring2012\mobile\NFCproject\ppt\gemaTouc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1"/>
            <a:ext cx="6022686" cy="41857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egu\Dropbox\spring2012\mobile\NFCproject\ppt\500_400-1362562527_a1e3ced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0"/>
            <a:ext cx="3505200" cy="27672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4270738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Modules</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NFC </a:t>
            </a:r>
            <a:r>
              <a:rPr lang="en-US" dirty="0"/>
              <a:t>Tag </a:t>
            </a:r>
            <a:r>
              <a:rPr lang="en-US" dirty="0" smtClean="0"/>
              <a:t>Reading</a:t>
            </a:r>
          </a:p>
          <a:p>
            <a:pPr marL="514350" indent="-514350">
              <a:buFont typeface="+mj-lt"/>
              <a:buAutoNum type="arabicPeriod"/>
            </a:pPr>
            <a:r>
              <a:rPr lang="en-US" dirty="0" smtClean="0"/>
              <a:t>NFC </a:t>
            </a:r>
            <a:r>
              <a:rPr lang="en-US" dirty="0"/>
              <a:t>enabled </a:t>
            </a:r>
            <a:r>
              <a:rPr lang="en-US" dirty="0" smtClean="0"/>
              <a:t>Beaming</a:t>
            </a:r>
          </a:p>
          <a:p>
            <a:pPr marL="514350" indent="-514350">
              <a:buFont typeface="+mj-lt"/>
              <a:buAutoNum type="arabicPeriod"/>
            </a:pPr>
            <a:r>
              <a:rPr lang="en-US" dirty="0" smtClean="0"/>
              <a:t>Database interaction</a:t>
            </a:r>
            <a:endParaRPr lang="en-US" dirty="0"/>
          </a:p>
        </p:txBody>
      </p:sp>
    </p:spTree>
    <p:extLst>
      <p:ext uri="{BB962C8B-B14F-4D97-AF65-F5344CB8AC3E}">
        <p14:creationId xmlns:p14="http://schemas.microsoft.com/office/powerpoint/2010/main" val="2254088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00" y="1905000"/>
            <a:ext cx="8229600" cy="2657742"/>
          </a:xfrm>
        </p:spPr>
      </p:pic>
      <p:sp>
        <p:nvSpPr>
          <p:cNvPr id="4" name="Action Button: Movie 3">
            <a:hlinkClick r:id="rId3" highlightClick="1"/>
          </p:cNvPr>
          <p:cNvSpPr/>
          <p:nvPr/>
        </p:nvSpPr>
        <p:spPr>
          <a:xfrm>
            <a:off x="4064000" y="4876800"/>
            <a:ext cx="1066800" cy="1066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729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1026" name="Picture 2" descr="C:\Users\Megu\Dropbox\NFCProject\images and prototype\rp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39912"/>
            <a:ext cx="3773275" cy="35132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egu\Dropbox\NFCProject\images and prototype\t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936" y="5153186"/>
            <a:ext cx="2514600" cy="17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991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functionality</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593272"/>
            <a:ext cx="4916925" cy="4543114"/>
          </a:xfrm>
        </p:spPr>
      </p:pic>
      <p:sp>
        <p:nvSpPr>
          <p:cNvPr id="5" name="Content Placeholder 4"/>
          <p:cNvSpPr>
            <a:spLocks noGrp="1"/>
          </p:cNvSpPr>
          <p:nvPr>
            <p:ph sz="half" idx="2"/>
          </p:nvPr>
        </p:nvSpPr>
        <p:spPr/>
        <p:txBody>
          <a:bodyPr/>
          <a:lstStyle/>
          <a:p>
            <a:endParaRPr lang="en-US" dirty="0"/>
          </a:p>
        </p:txBody>
      </p:sp>
      <p:pic>
        <p:nvPicPr>
          <p:cNvPr id="4098" name="Picture 2" descr="C:\Users\Megu\Dropbox\spring2012\mobile\NFCproject\ppt\sheldon-spo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199"/>
            <a:ext cx="3048000" cy="453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773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710</Words>
  <Application>Microsoft Office PowerPoint</Application>
  <PresentationFormat>On-screen Show (4:3)</PresentationFormat>
  <Paragraphs>69</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Rock Paper Scissors An NFC based game</vt:lpstr>
      <vt:lpstr> Introduction</vt:lpstr>
      <vt:lpstr>Near Field Communication</vt:lpstr>
      <vt:lpstr>PowerPoint Presentation</vt:lpstr>
      <vt:lpstr>PowerPoint Presentation</vt:lpstr>
      <vt:lpstr>Modules</vt:lpstr>
      <vt:lpstr>Task flow</vt:lpstr>
      <vt:lpstr>Demo</vt:lpstr>
      <vt:lpstr>Additional functionality</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An NFC based game</dc:title>
  <dc:creator>Megu</dc:creator>
  <cp:lastModifiedBy>Megu</cp:lastModifiedBy>
  <cp:revision>33</cp:revision>
  <dcterms:created xsi:type="dcterms:W3CDTF">2013-03-20T18:44:32Z</dcterms:created>
  <dcterms:modified xsi:type="dcterms:W3CDTF">2013-05-03T19:09:05Z</dcterms:modified>
</cp:coreProperties>
</file>