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5" r:id="rId4"/>
    <p:sldId id="261" r:id="rId5"/>
    <p:sldId id="257" r:id="rId6"/>
    <p:sldId id="264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D9A76-22D1-4C74-981D-CAC1A564167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4BC28F-068A-4F14-8F6E-4573BE6B579E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4CAEA6E-DDB4-4D7C-BD8F-7FA875544A9A}" type="parTrans" cxnId="{6CAE80BD-79F5-4861-A5A3-F5BC59A63412}">
      <dgm:prSet/>
      <dgm:spPr/>
      <dgm:t>
        <a:bodyPr/>
        <a:lstStyle/>
        <a:p>
          <a:endParaRPr lang="en-US"/>
        </a:p>
      </dgm:t>
    </dgm:pt>
    <dgm:pt modelId="{F39F2556-D830-4F73-B04D-BA7F9F405972}" type="sibTrans" cxnId="{6CAE80BD-79F5-4861-A5A3-F5BC59A63412}">
      <dgm:prSet/>
      <dgm:spPr/>
      <dgm:t>
        <a:bodyPr/>
        <a:lstStyle/>
        <a:p>
          <a:endParaRPr lang="en-US"/>
        </a:p>
      </dgm:t>
    </dgm:pt>
    <dgm:pt modelId="{1E4992DC-CA5D-49ED-B53C-84F7375EBE00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DCD62BB-8FBD-4688-8ACB-F2803D493D2E}" type="parTrans" cxnId="{66C1FB4E-CCDE-4A35-9497-8E2AD18D943A}">
      <dgm:prSet/>
      <dgm:spPr/>
      <dgm:t>
        <a:bodyPr/>
        <a:lstStyle/>
        <a:p>
          <a:endParaRPr lang="en-US"/>
        </a:p>
      </dgm:t>
    </dgm:pt>
    <dgm:pt modelId="{4CEF3691-EDC7-4F81-BD15-5696478608AD}" type="sibTrans" cxnId="{66C1FB4E-CCDE-4A35-9497-8E2AD18D943A}">
      <dgm:prSet/>
      <dgm:spPr/>
      <dgm:t>
        <a:bodyPr/>
        <a:lstStyle/>
        <a:p>
          <a:endParaRPr lang="en-US"/>
        </a:p>
      </dgm:t>
    </dgm:pt>
    <dgm:pt modelId="{AA8D49CF-432D-4EBB-BD1C-7F1A897749B1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58A0818-AF76-4CA4-ADB1-4C274A4F5747}" type="parTrans" cxnId="{D7674683-ABE3-4AFF-9A0D-7A621F1C0922}">
      <dgm:prSet/>
      <dgm:spPr/>
      <dgm:t>
        <a:bodyPr/>
        <a:lstStyle/>
        <a:p>
          <a:endParaRPr lang="en-US"/>
        </a:p>
      </dgm:t>
    </dgm:pt>
    <dgm:pt modelId="{4D8E751D-1080-41A1-A439-7BA4816FA380}" type="sibTrans" cxnId="{D7674683-ABE3-4AFF-9A0D-7A621F1C0922}">
      <dgm:prSet/>
      <dgm:spPr/>
      <dgm:t>
        <a:bodyPr/>
        <a:lstStyle/>
        <a:p>
          <a:endParaRPr lang="en-US"/>
        </a:p>
      </dgm:t>
    </dgm:pt>
    <dgm:pt modelId="{70BF8AF1-6FC4-4A02-B23F-20C97D2ABC27}" type="pres">
      <dgm:prSet presAssocID="{38BD9A76-22D1-4C74-981D-CAC1A564167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BDA5E6-BC0B-402D-A822-D035E83BDA5C}" type="pres">
      <dgm:prSet presAssocID="{844BC28F-068A-4F14-8F6E-4573BE6B57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FBC83-B857-4784-AD60-AEFF2E730ABB}" type="pres">
      <dgm:prSet presAssocID="{F39F2556-D830-4F73-B04D-BA7F9F40597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15DE019-2D1F-49FA-8B64-6478FE576B39}" type="pres">
      <dgm:prSet presAssocID="{F39F2556-D830-4F73-B04D-BA7F9F40597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4832383-2B38-465D-8053-740FFBA688CE}" type="pres">
      <dgm:prSet presAssocID="{1E4992DC-CA5D-49ED-B53C-84F7375EBE0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14392-A126-443A-BC8C-193C75D90056}" type="pres">
      <dgm:prSet presAssocID="{4CEF3691-EDC7-4F81-BD15-5696478608A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744735B-61E0-471F-9672-2D663F5AF097}" type="pres">
      <dgm:prSet presAssocID="{4CEF3691-EDC7-4F81-BD15-5696478608A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65F58D4-0587-44E7-9EA8-110C25B43AB3}" type="pres">
      <dgm:prSet presAssocID="{AA8D49CF-432D-4EBB-BD1C-7F1A897749B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140E9-9664-486E-AF89-890C5A19D7B3}" type="pres">
      <dgm:prSet presAssocID="{4D8E751D-1080-41A1-A439-7BA4816FA38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D4527B4-1D5C-45A1-B858-CAB1027667C0}" type="pres">
      <dgm:prSet presAssocID="{4D8E751D-1080-41A1-A439-7BA4816FA38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819E62D0-ADBF-4DD3-9F3A-CE0322648D30}" type="presOf" srcId="{AA8D49CF-432D-4EBB-BD1C-7F1A897749B1}" destId="{365F58D4-0587-44E7-9EA8-110C25B43AB3}" srcOrd="0" destOrd="0" presId="urn:microsoft.com/office/officeart/2005/8/layout/cycle2"/>
    <dgm:cxn modelId="{50E4EDEA-3C2B-4C22-941D-40112C2ADE88}" type="presOf" srcId="{F39F2556-D830-4F73-B04D-BA7F9F405972}" destId="{3A7FBC83-B857-4784-AD60-AEFF2E730ABB}" srcOrd="0" destOrd="0" presId="urn:microsoft.com/office/officeart/2005/8/layout/cycle2"/>
    <dgm:cxn modelId="{18960BE7-B394-4DF7-8B03-1E7A59F4B7FC}" type="presOf" srcId="{1E4992DC-CA5D-49ED-B53C-84F7375EBE00}" destId="{C4832383-2B38-465D-8053-740FFBA688CE}" srcOrd="0" destOrd="0" presId="urn:microsoft.com/office/officeart/2005/8/layout/cycle2"/>
    <dgm:cxn modelId="{66C1FB4E-CCDE-4A35-9497-8E2AD18D943A}" srcId="{38BD9A76-22D1-4C74-981D-CAC1A5641674}" destId="{1E4992DC-CA5D-49ED-B53C-84F7375EBE00}" srcOrd="1" destOrd="0" parTransId="{6DCD62BB-8FBD-4688-8ACB-F2803D493D2E}" sibTransId="{4CEF3691-EDC7-4F81-BD15-5696478608AD}"/>
    <dgm:cxn modelId="{0836DC49-04CB-41FC-A23C-3E651FF27A8C}" type="presOf" srcId="{4CEF3691-EDC7-4F81-BD15-5696478608AD}" destId="{0E814392-A126-443A-BC8C-193C75D90056}" srcOrd="0" destOrd="0" presId="urn:microsoft.com/office/officeart/2005/8/layout/cycle2"/>
    <dgm:cxn modelId="{AD08B2B9-4EBD-44B3-B8BA-1EFAB05C1236}" type="presOf" srcId="{4D8E751D-1080-41A1-A439-7BA4816FA380}" destId="{889140E9-9664-486E-AF89-890C5A19D7B3}" srcOrd="0" destOrd="0" presId="urn:microsoft.com/office/officeart/2005/8/layout/cycle2"/>
    <dgm:cxn modelId="{82986C91-0F01-4CD8-9161-F128A041BA12}" type="presOf" srcId="{38BD9A76-22D1-4C74-981D-CAC1A5641674}" destId="{70BF8AF1-6FC4-4A02-B23F-20C97D2ABC27}" srcOrd="0" destOrd="0" presId="urn:microsoft.com/office/officeart/2005/8/layout/cycle2"/>
    <dgm:cxn modelId="{D7674683-ABE3-4AFF-9A0D-7A621F1C0922}" srcId="{38BD9A76-22D1-4C74-981D-CAC1A5641674}" destId="{AA8D49CF-432D-4EBB-BD1C-7F1A897749B1}" srcOrd="2" destOrd="0" parTransId="{A58A0818-AF76-4CA4-ADB1-4C274A4F5747}" sibTransId="{4D8E751D-1080-41A1-A439-7BA4816FA380}"/>
    <dgm:cxn modelId="{844D2246-F29E-4891-A940-39C5C00569E5}" type="presOf" srcId="{4D8E751D-1080-41A1-A439-7BA4816FA380}" destId="{2D4527B4-1D5C-45A1-B858-CAB1027667C0}" srcOrd="1" destOrd="0" presId="urn:microsoft.com/office/officeart/2005/8/layout/cycle2"/>
    <dgm:cxn modelId="{0EC82969-0139-4A5B-BD33-230E4D168E92}" type="presOf" srcId="{844BC28F-068A-4F14-8F6E-4573BE6B579E}" destId="{C3BDA5E6-BC0B-402D-A822-D035E83BDA5C}" srcOrd="0" destOrd="0" presId="urn:microsoft.com/office/officeart/2005/8/layout/cycle2"/>
    <dgm:cxn modelId="{225175E2-BB86-4841-BFA7-0FE8534B6FD3}" type="presOf" srcId="{F39F2556-D830-4F73-B04D-BA7F9F405972}" destId="{315DE019-2D1F-49FA-8B64-6478FE576B39}" srcOrd="1" destOrd="0" presId="urn:microsoft.com/office/officeart/2005/8/layout/cycle2"/>
    <dgm:cxn modelId="{E21455C3-DC1E-4A89-B7EC-D88870FDB092}" type="presOf" srcId="{4CEF3691-EDC7-4F81-BD15-5696478608AD}" destId="{2744735B-61E0-471F-9672-2D663F5AF097}" srcOrd="1" destOrd="0" presId="urn:microsoft.com/office/officeart/2005/8/layout/cycle2"/>
    <dgm:cxn modelId="{6CAE80BD-79F5-4861-A5A3-F5BC59A63412}" srcId="{38BD9A76-22D1-4C74-981D-CAC1A5641674}" destId="{844BC28F-068A-4F14-8F6E-4573BE6B579E}" srcOrd="0" destOrd="0" parTransId="{C4CAEA6E-DDB4-4D7C-BD8F-7FA875544A9A}" sibTransId="{F39F2556-D830-4F73-B04D-BA7F9F405972}"/>
    <dgm:cxn modelId="{1BF4F727-447F-4AB6-B256-70259E30076D}" type="presParOf" srcId="{70BF8AF1-6FC4-4A02-B23F-20C97D2ABC27}" destId="{C3BDA5E6-BC0B-402D-A822-D035E83BDA5C}" srcOrd="0" destOrd="0" presId="urn:microsoft.com/office/officeart/2005/8/layout/cycle2"/>
    <dgm:cxn modelId="{E8AAED5B-36ED-4571-AFB2-B48B058C1273}" type="presParOf" srcId="{70BF8AF1-6FC4-4A02-B23F-20C97D2ABC27}" destId="{3A7FBC83-B857-4784-AD60-AEFF2E730ABB}" srcOrd="1" destOrd="0" presId="urn:microsoft.com/office/officeart/2005/8/layout/cycle2"/>
    <dgm:cxn modelId="{9584EBEB-7D5A-428A-88E7-791CD80D4E6D}" type="presParOf" srcId="{3A7FBC83-B857-4784-AD60-AEFF2E730ABB}" destId="{315DE019-2D1F-49FA-8B64-6478FE576B39}" srcOrd="0" destOrd="0" presId="urn:microsoft.com/office/officeart/2005/8/layout/cycle2"/>
    <dgm:cxn modelId="{96F2FF74-5985-470D-9B44-BC088C4B18D9}" type="presParOf" srcId="{70BF8AF1-6FC4-4A02-B23F-20C97D2ABC27}" destId="{C4832383-2B38-465D-8053-740FFBA688CE}" srcOrd="2" destOrd="0" presId="urn:microsoft.com/office/officeart/2005/8/layout/cycle2"/>
    <dgm:cxn modelId="{ED05C8E6-79DC-4608-95EE-1BA544E5C782}" type="presParOf" srcId="{70BF8AF1-6FC4-4A02-B23F-20C97D2ABC27}" destId="{0E814392-A126-443A-BC8C-193C75D90056}" srcOrd="3" destOrd="0" presId="urn:microsoft.com/office/officeart/2005/8/layout/cycle2"/>
    <dgm:cxn modelId="{614D34B5-D59A-40E5-BB84-EE15BA5DFF60}" type="presParOf" srcId="{0E814392-A126-443A-BC8C-193C75D90056}" destId="{2744735B-61E0-471F-9672-2D663F5AF097}" srcOrd="0" destOrd="0" presId="urn:microsoft.com/office/officeart/2005/8/layout/cycle2"/>
    <dgm:cxn modelId="{EB7F3992-4C5D-4C3C-8109-E6A075E4C039}" type="presParOf" srcId="{70BF8AF1-6FC4-4A02-B23F-20C97D2ABC27}" destId="{365F58D4-0587-44E7-9EA8-110C25B43AB3}" srcOrd="4" destOrd="0" presId="urn:microsoft.com/office/officeart/2005/8/layout/cycle2"/>
    <dgm:cxn modelId="{628854A5-D9CE-47A7-93E9-59E60D62BC17}" type="presParOf" srcId="{70BF8AF1-6FC4-4A02-B23F-20C97D2ABC27}" destId="{889140E9-9664-486E-AF89-890C5A19D7B3}" srcOrd="5" destOrd="0" presId="urn:microsoft.com/office/officeart/2005/8/layout/cycle2"/>
    <dgm:cxn modelId="{CEBF484F-CF8A-4909-B9C4-A6346EBA2969}" type="presParOf" srcId="{889140E9-9664-486E-AF89-890C5A19D7B3}" destId="{2D4527B4-1D5C-45A1-B858-CAB1027667C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DA5E6-BC0B-402D-A822-D035E83BDA5C}">
      <dsp:nvSpPr>
        <dsp:cNvPr id="0" name=""/>
        <dsp:cNvSpPr/>
      </dsp:nvSpPr>
      <dsp:spPr>
        <a:xfrm>
          <a:off x="1499145" y="136"/>
          <a:ext cx="1268908" cy="126890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 </a:t>
          </a:r>
          <a:endParaRPr lang="en-US" sz="5700" kern="1200" dirty="0"/>
        </a:p>
      </dsp:txBody>
      <dsp:txXfrm>
        <a:off x="1684972" y="185963"/>
        <a:ext cx="897254" cy="897254"/>
      </dsp:txXfrm>
    </dsp:sp>
    <dsp:sp modelId="{3A7FBC83-B857-4784-AD60-AEFF2E730ABB}">
      <dsp:nvSpPr>
        <dsp:cNvPr id="0" name=""/>
        <dsp:cNvSpPr/>
      </dsp:nvSpPr>
      <dsp:spPr>
        <a:xfrm rot="3600000">
          <a:off x="2436462" y="1238078"/>
          <a:ext cx="338376" cy="428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461840" y="1279773"/>
        <a:ext cx="236863" cy="256954"/>
      </dsp:txXfrm>
    </dsp:sp>
    <dsp:sp modelId="{C4832383-2B38-465D-8053-740FFBA688CE}">
      <dsp:nvSpPr>
        <dsp:cNvPr id="0" name=""/>
        <dsp:cNvSpPr/>
      </dsp:nvSpPr>
      <dsp:spPr>
        <a:xfrm>
          <a:off x="2452823" y="1651954"/>
          <a:ext cx="1268908" cy="126890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 </a:t>
          </a:r>
          <a:endParaRPr lang="en-US" sz="5700" kern="1200" dirty="0"/>
        </a:p>
      </dsp:txBody>
      <dsp:txXfrm>
        <a:off x="2638650" y="1837781"/>
        <a:ext cx="897254" cy="897254"/>
      </dsp:txXfrm>
    </dsp:sp>
    <dsp:sp modelId="{0E814392-A126-443A-BC8C-193C75D90056}">
      <dsp:nvSpPr>
        <dsp:cNvPr id="0" name=""/>
        <dsp:cNvSpPr/>
      </dsp:nvSpPr>
      <dsp:spPr>
        <a:xfrm rot="10800000">
          <a:off x="1973988" y="2072280"/>
          <a:ext cx="338376" cy="428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2075501" y="2157931"/>
        <a:ext cx="236863" cy="256954"/>
      </dsp:txXfrm>
    </dsp:sp>
    <dsp:sp modelId="{365F58D4-0587-44E7-9EA8-110C25B43AB3}">
      <dsp:nvSpPr>
        <dsp:cNvPr id="0" name=""/>
        <dsp:cNvSpPr/>
      </dsp:nvSpPr>
      <dsp:spPr>
        <a:xfrm>
          <a:off x="545468" y="1651954"/>
          <a:ext cx="1268908" cy="126890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 </a:t>
          </a:r>
          <a:endParaRPr lang="en-US" sz="5700" kern="1200" dirty="0"/>
        </a:p>
      </dsp:txBody>
      <dsp:txXfrm>
        <a:off x="731295" y="1837781"/>
        <a:ext cx="897254" cy="897254"/>
      </dsp:txXfrm>
    </dsp:sp>
    <dsp:sp modelId="{889140E9-9664-486E-AF89-890C5A19D7B3}">
      <dsp:nvSpPr>
        <dsp:cNvPr id="0" name=""/>
        <dsp:cNvSpPr/>
      </dsp:nvSpPr>
      <dsp:spPr>
        <a:xfrm rot="18000000">
          <a:off x="1482784" y="1254665"/>
          <a:ext cx="338376" cy="428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1508162" y="1384272"/>
        <a:ext cx="236863" cy="256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EFDA0E4-4EA8-4A99-ADC4-1A3672814EDF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DB5C562-F3DB-4B3E-8B1C-DD7BE3E29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0E4-4EA8-4A99-ADC4-1A3672814EDF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C562-F3DB-4B3E-8B1C-DD7BE3E29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0E4-4EA8-4A99-ADC4-1A3672814EDF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C562-F3DB-4B3E-8B1C-DD7BE3E29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0E4-4EA8-4A99-ADC4-1A3672814EDF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C562-F3DB-4B3E-8B1C-DD7BE3E29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0E4-4EA8-4A99-ADC4-1A3672814EDF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C562-F3DB-4B3E-8B1C-DD7BE3E29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0E4-4EA8-4A99-ADC4-1A3672814EDF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C562-F3DB-4B3E-8B1C-DD7BE3E29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FDA0E4-4EA8-4A99-ADC4-1A3672814EDF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B5C562-F3DB-4B3E-8B1C-DD7BE3E29B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EFDA0E4-4EA8-4A99-ADC4-1A3672814EDF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DB5C562-F3DB-4B3E-8B1C-DD7BE3E29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0E4-4EA8-4A99-ADC4-1A3672814EDF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C562-F3DB-4B3E-8B1C-DD7BE3E29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0E4-4EA8-4A99-ADC4-1A3672814EDF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C562-F3DB-4B3E-8B1C-DD7BE3E29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0E4-4EA8-4A99-ADC4-1A3672814EDF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C562-F3DB-4B3E-8B1C-DD7BE3E29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EFDA0E4-4EA8-4A99-ADC4-1A3672814EDF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DB5C562-F3DB-4B3E-8B1C-DD7BE3E29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3820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NFC based Game: </a:t>
            </a:r>
            <a:br>
              <a:rPr lang="en-US" dirty="0" smtClean="0"/>
            </a:br>
            <a:r>
              <a:rPr lang="en-US" dirty="0" smtClean="0"/>
              <a:t>ROCK PAPER SCISSORS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4942" y="3929066"/>
            <a:ext cx="3571900" cy="2590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Juilee</a:t>
            </a:r>
            <a:r>
              <a:rPr lang="en-US" dirty="0" smtClean="0"/>
              <a:t> </a:t>
            </a:r>
            <a:r>
              <a:rPr lang="en-US" dirty="0" err="1" smtClean="0"/>
              <a:t>Chitre</a:t>
            </a:r>
            <a:endParaRPr lang="en-US" dirty="0" smtClean="0"/>
          </a:p>
          <a:p>
            <a:r>
              <a:rPr lang="en-US" dirty="0" smtClean="0"/>
              <a:t>Meghambari Khavnekar</a:t>
            </a:r>
          </a:p>
          <a:p>
            <a:r>
              <a:rPr lang="en-US" dirty="0" err="1" smtClean="0"/>
              <a:t>Niharika</a:t>
            </a:r>
            <a:r>
              <a:rPr lang="en-US" dirty="0" smtClean="0"/>
              <a:t> </a:t>
            </a:r>
            <a:r>
              <a:rPr lang="en-US" dirty="0" err="1" smtClean="0"/>
              <a:t>Maheshwari</a:t>
            </a:r>
            <a:endParaRPr lang="en-US" dirty="0" smtClean="0"/>
          </a:p>
          <a:p>
            <a:r>
              <a:rPr lang="en-US" dirty="0" err="1" smtClean="0"/>
              <a:t>Saylee</a:t>
            </a:r>
            <a:r>
              <a:rPr lang="en-US" dirty="0" smtClean="0"/>
              <a:t> </a:t>
            </a:r>
            <a:r>
              <a:rPr lang="en-US" dirty="0" err="1" smtClean="0"/>
              <a:t>Chitre</a:t>
            </a:r>
            <a:endParaRPr lang="en-US" dirty="0" smtClean="0"/>
          </a:p>
          <a:p>
            <a:r>
              <a:rPr lang="en-US" dirty="0" err="1" smtClean="0"/>
              <a:t>Vidhya</a:t>
            </a:r>
            <a:r>
              <a:rPr lang="en-US" dirty="0" smtClean="0"/>
              <a:t> Suresh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49808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05000"/>
            <a:ext cx="7498080" cy="4114800"/>
          </a:xfrm>
        </p:spPr>
        <p:txBody>
          <a:bodyPr/>
          <a:lstStyle/>
          <a:p>
            <a:r>
              <a:rPr lang="en-US" dirty="0" err="1" smtClean="0"/>
              <a:t>Gema</a:t>
            </a:r>
            <a:r>
              <a:rPr lang="en-US" dirty="0" err="1"/>
              <a:t>T</a:t>
            </a:r>
            <a:r>
              <a:rPr lang="en-US" dirty="0" err="1" smtClean="0"/>
              <a:t>ouch</a:t>
            </a:r>
            <a:r>
              <a:rPr lang="en-US" dirty="0" smtClean="0"/>
              <a:t> NFC tags</a:t>
            </a:r>
          </a:p>
          <a:p>
            <a:r>
              <a:rPr lang="en-US" dirty="0" smtClean="0"/>
              <a:t>App Description</a:t>
            </a:r>
          </a:p>
          <a:p>
            <a:r>
              <a:rPr lang="en-US" dirty="0" smtClean="0"/>
              <a:t>Application Features 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GemaTouch</a:t>
            </a:r>
            <a:r>
              <a:rPr lang="en-US" dirty="0" smtClean="0"/>
              <a:t> NFC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93336"/>
          </a:xfrm>
        </p:spPr>
        <p:txBody>
          <a:bodyPr>
            <a:normAutofit/>
          </a:bodyPr>
          <a:lstStyle/>
          <a:p>
            <a:r>
              <a:rPr lang="en-US" dirty="0" smtClean="0"/>
              <a:t>NFC</a:t>
            </a:r>
          </a:p>
          <a:p>
            <a:pPr lvl="1"/>
            <a:r>
              <a:rPr lang="en-US" dirty="0" smtClean="0"/>
              <a:t>short-range wireless technology</a:t>
            </a:r>
          </a:p>
          <a:p>
            <a:pPr lvl="1"/>
            <a:r>
              <a:rPr lang="en-US" dirty="0" smtClean="0"/>
              <a:t>typically 4cm or less</a:t>
            </a:r>
            <a:endParaRPr lang="en-US" dirty="0"/>
          </a:p>
          <a:p>
            <a:r>
              <a:rPr lang="en-US" dirty="0" err="1" smtClean="0"/>
              <a:t>GemaTouch</a:t>
            </a:r>
            <a:r>
              <a:rPr lang="en-US" dirty="0" smtClean="0"/>
              <a:t> tags</a:t>
            </a:r>
          </a:p>
          <a:p>
            <a:pPr lvl="1"/>
            <a:r>
              <a:rPr lang="en-US" dirty="0" smtClean="0"/>
              <a:t>turn any printable surface into a touch interface</a:t>
            </a:r>
          </a:p>
          <a:p>
            <a:pPr lvl="1"/>
            <a:r>
              <a:rPr lang="en-US" dirty="0" smtClean="0"/>
              <a:t>can be embedded into any printable surface from displays, tickets, etc</a:t>
            </a:r>
          </a:p>
          <a:p>
            <a:pPr lvl="1"/>
            <a:r>
              <a:rPr lang="en-US" dirty="0" smtClean="0"/>
              <a:t>can be programmed to communicate with your phone, triggered by a user's touch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App Description	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81000" y="1371600"/>
            <a:ext cx="8229600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Rock, Paper, Scissors played in two modes:</a:t>
            </a:r>
          </a:p>
          <a:p>
            <a:pPr marL="514350" indent="-514350">
              <a:buAutoNum type="arabicPeriod"/>
            </a:pPr>
            <a:r>
              <a:rPr lang="en-US" dirty="0" smtClean="0"/>
              <a:t>NFC mode (with previous user of tag as opponent)</a:t>
            </a:r>
          </a:p>
          <a:p>
            <a:pPr marL="514350" indent="-514350">
              <a:buAutoNum type="arabicPeriod"/>
            </a:pPr>
            <a:r>
              <a:rPr lang="en-US" dirty="0" smtClean="0"/>
              <a:t>Beam Mode (with opponent nearby)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4213856351"/>
              </p:ext>
            </p:extLst>
          </p:nvPr>
        </p:nvGraphicFramePr>
        <p:xfrm>
          <a:off x="2362200" y="3429000"/>
          <a:ext cx="4267200" cy="292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Application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1. Reading an NFC Tag</a:t>
            </a:r>
          </a:p>
          <a:p>
            <a:pPr>
              <a:buNone/>
            </a:pPr>
            <a:r>
              <a:rPr lang="en-US" dirty="0" smtClean="0"/>
              <a:t>2. Beaming</a:t>
            </a:r>
          </a:p>
          <a:p>
            <a:pPr>
              <a:buNone/>
            </a:pPr>
            <a:r>
              <a:rPr lang="en-US" dirty="0" smtClean="0"/>
              <a:t>3. Interaction </a:t>
            </a:r>
            <a:r>
              <a:rPr lang="en-US" smtClean="0"/>
              <a:t>with remote </a:t>
            </a:r>
            <a:r>
              <a:rPr lang="en-US" dirty="0" smtClean="0"/>
              <a:t>database</a:t>
            </a:r>
          </a:p>
          <a:p>
            <a:pPr>
              <a:buNone/>
            </a:pPr>
            <a:r>
              <a:rPr lang="en-US" dirty="0" smtClean="0"/>
              <a:t>4. Updating the database results based on phone interaction</a:t>
            </a:r>
          </a:p>
          <a:p>
            <a:pPr>
              <a:buNone/>
            </a:pPr>
            <a:r>
              <a:rPr lang="en-US" dirty="0" smtClean="0"/>
              <a:t>5. Randomized positions of rock, paper, scissor icons in case of Beaming</a:t>
            </a:r>
          </a:p>
          <a:p>
            <a:pPr>
              <a:buNone/>
            </a:pPr>
            <a:r>
              <a:rPr lang="en-US" dirty="0" smtClean="0"/>
              <a:t>6. Progress bar to make the user aware of time delay</a:t>
            </a:r>
          </a:p>
          <a:p>
            <a:pPr>
              <a:buNone/>
            </a:pPr>
            <a:r>
              <a:rPr lang="en-US" dirty="0" smtClean="0"/>
              <a:t>7. Incorporation of ‘Avatar ‘ to make the game more exciting</a:t>
            </a:r>
          </a:p>
          <a:p>
            <a:pPr>
              <a:buNone/>
            </a:pPr>
            <a:r>
              <a:rPr lang="en-US" dirty="0" smtClean="0"/>
              <a:t>8. Displaying game statistics, </a:t>
            </a:r>
            <a:r>
              <a:rPr lang="en-US" dirty="0" err="1" smtClean="0"/>
              <a:t>leaderboard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Big Bang Theory version of Rock-Paper-Scissor-Spock-Lizard</a:t>
            </a:r>
          </a:p>
          <a:p>
            <a:r>
              <a:rPr lang="en-US" dirty="0" smtClean="0"/>
              <a:t>Multi-player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Push notifications for future game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			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2192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 descr="Any Ques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376522"/>
            <a:ext cx="4343400" cy="3167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423</TotalTime>
  <Words>200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NFC based Game:  ROCK PAPER SCISSORS</vt:lpstr>
      <vt:lpstr>OVERVIEW</vt:lpstr>
      <vt:lpstr>GemaTouch NFC tags</vt:lpstr>
      <vt:lpstr>App Description </vt:lpstr>
      <vt:lpstr>Application Features</vt:lpstr>
      <vt:lpstr>Future Work</vt:lpstr>
      <vt:lpstr>      DEMO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NFC</dc:title>
  <dc:creator>Vidhya</dc:creator>
  <cp:lastModifiedBy>Manali</cp:lastModifiedBy>
  <cp:revision>50</cp:revision>
  <dcterms:created xsi:type="dcterms:W3CDTF">2013-05-02T23:15:56Z</dcterms:created>
  <dcterms:modified xsi:type="dcterms:W3CDTF">2013-05-03T17:09:43Z</dcterms:modified>
</cp:coreProperties>
</file>