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8" r:id="rId4"/>
    <p:sldId id="279" r:id="rId5"/>
    <p:sldId id="280" r:id="rId6"/>
    <p:sldId id="281" r:id="rId7"/>
    <p:sldId id="282" r:id="rId8"/>
    <p:sldId id="283" r:id="rId9"/>
    <p:sldId id="277" r:id="rId10"/>
  </p:sldIdLst>
  <p:sldSz cx="12188825" cy="6858000"/>
  <p:notesSz cx="6858000" cy="9144000"/>
  <p:defaultTextStyle>
    <a:defPPr>
      <a:defRPr lang="en-US"/>
    </a:defPPr>
    <a:lvl1pPr marL="0" algn="l" defTabSz="10294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727" algn="l" defTabSz="10294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9454" algn="l" defTabSz="10294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4181" algn="l" defTabSz="10294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8908" algn="l" defTabSz="10294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3635" algn="l" defTabSz="10294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8362" algn="l" defTabSz="10294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3090" algn="l" defTabSz="10294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7816" algn="l" defTabSz="10294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14" autoAdjust="0"/>
  </p:normalViewPr>
  <p:slideViewPr>
    <p:cSldViewPr>
      <p:cViewPr varScale="1">
        <p:scale>
          <a:sx n="93" d="100"/>
          <a:sy n="93" d="100"/>
        </p:scale>
        <p:origin x="-1236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15EFE-008B-47E9-9476-6627D4B010B4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0FA2C-5585-4949-805A-E2F68A24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group</a:t>
            </a:r>
            <a:r>
              <a:rPr lang="en-US" baseline="0" dirty="0" smtClean="0"/>
              <a:t> members: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Adam</a:t>
            </a:r>
          </a:p>
          <a:p>
            <a:r>
              <a:rPr lang="en-US" baseline="0" dirty="0" smtClean="0"/>
              <a:t>Prairie Rose</a:t>
            </a:r>
          </a:p>
          <a:p>
            <a:r>
              <a:rPr lang="en-US" baseline="0" dirty="0" smtClean="0"/>
              <a:t>Mark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0FA2C-5585-4949-805A-E2F68A247B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project is broken down into</a:t>
            </a:r>
            <a:r>
              <a:rPr lang="en-US" baseline="0" dirty="0" smtClean="0"/>
              <a:t> two major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0FA2C-5585-4949-805A-E2F68A247B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aren’t doing networking</a:t>
            </a:r>
          </a:p>
          <a:p>
            <a:r>
              <a:rPr lang="en-US" dirty="0" smtClean="0"/>
              <a:t>Multiplayer</a:t>
            </a:r>
            <a:r>
              <a:rPr lang="en-US" baseline="0" dirty="0" smtClean="0"/>
              <a:t> isn’t a priority because our focus is on graphics / user input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thought the class provide great suggestions for input, including AR, and PR will talk about this a bit later.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0FA2C-5585-4949-805A-E2F68A247B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could build our game</a:t>
            </a:r>
            <a:r>
              <a:rPr lang="en-US" baseline="0" dirty="0" smtClean="0"/>
              <a:t> world, we had to decide on what it was going to be.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0FA2C-5585-4949-805A-E2F68A247B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0FA2C-5585-4949-805A-E2F68A247B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4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9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4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8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3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8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7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6139-2222-42C7-97D9-D44432FB3AF4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CE6E-C6A3-4B2B-A327-09D08E0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6139-2222-42C7-97D9-D44432FB3AF4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CE6E-C6A3-4B2B-A327-09D08E0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9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5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6139-2222-42C7-97D9-D44432FB3AF4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CE6E-C6A3-4B2B-A327-09D08E0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6139-2222-42C7-97D9-D44432FB3AF4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CE6E-C6A3-4B2B-A327-09D08E0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1"/>
            <a:ext cx="10360501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3"/>
            <a:ext cx="10360501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47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94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41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89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3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8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78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6139-2222-42C7-97D9-D44432FB3AF4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CE6E-C6A3-4B2B-A327-09D08E0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2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6139-2222-42C7-97D9-D44432FB3AF4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CE6E-C6A3-4B2B-A327-09D08E0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5"/>
            <a:ext cx="538551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727" indent="0">
              <a:buNone/>
              <a:defRPr sz="2200" b="1"/>
            </a:lvl2pPr>
            <a:lvl3pPr marL="1029454" indent="0">
              <a:buNone/>
              <a:defRPr sz="2000" b="1"/>
            </a:lvl3pPr>
            <a:lvl4pPr marL="1544181" indent="0">
              <a:buNone/>
              <a:defRPr sz="1800" b="1"/>
            </a:lvl4pPr>
            <a:lvl5pPr marL="2058908" indent="0">
              <a:buNone/>
              <a:defRPr sz="1800" b="1"/>
            </a:lvl5pPr>
            <a:lvl6pPr marL="2573635" indent="0">
              <a:buNone/>
              <a:defRPr sz="1800" b="1"/>
            </a:lvl6pPr>
            <a:lvl7pPr marL="3088362" indent="0">
              <a:buNone/>
              <a:defRPr sz="1800" b="1"/>
            </a:lvl7pPr>
            <a:lvl8pPr marL="3603090" indent="0">
              <a:buNone/>
              <a:defRPr sz="1800" b="1"/>
            </a:lvl8pPr>
            <a:lvl9pPr marL="411781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4"/>
            <a:ext cx="5385515" cy="3951289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727" indent="0">
              <a:buNone/>
              <a:defRPr sz="2200" b="1"/>
            </a:lvl2pPr>
            <a:lvl3pPr marL="1029454" indent="0">
              <a:buNone/>
              <a:defRPr sz="2000" b="1"/>
            </a:lvl3pPr>
            <a:lvl4pPr marL="1544181" indent="0">
              <a:buNone/>
              <a:defRPr sz="1800" b="1"/>
            </a:lvl4pPr>
            <a:lvl5pPr marL="2058908" indent="0">
              <a:buNone/>
              <a:defRPr sz="1800" b="1"/>
            </a:lvl5pPr>
            <a:lvl6pPr marL="2573635" indent="0">
              <a:buNone/>
              <a:defRPr sz="1800" b="1"/>
            </a:lvl6pPr>
            <a:lvl7pPr marL="3088362" indent="0">
              <a:buNone/>
              <a:defRPr sz="1800" b="1"/>
            </a:lvl7pPr>
            <a:lvl8pPr marL="3603090" indent="0">
              <a:buNone/>
              <a:defRPr sz="1800" b="1"/>
            </a:lvl8pPr>
            <a:lvl9pPr marL="411781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4"/>
            <a:ext cx="5387630" cy="3951289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6139-2222-42C7-97D9-D44432FB3AF4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CE6E-C6A3-4B2B-A327-09D08E0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6139-2222-42C7-97D9-D44432FB3AF4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CE6E-C6A3-4B2B-A327-09D08E0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6139-2222-42C7-97D9-D44432FB3AF4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CE6E-C6A3-4B2B-A327-09D08E0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8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273050"/>
            <a:ext cx="4010040" cy="116205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4" y="1435104"/>
            <a:ext cx="4010040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4727" indent="0">
              <a:buNone/>
              <a:defRPr sz="1300"/>
            </a:lvl2pPr>
            <a:lvl3pPr marL="1029454" indent="0">
              <a:buNone/>
              <a:defRPr sz="1100"/>
            </a:lvl3pPr>
            <a:lvl4pPr marL="1544181" indent="0">
              <a:buNone/>
              <a:defRPr sz="1000"/>
            </a:lvl4pPr>
            <a:lvl5pPr marL="2058908" indent="0">
              <a:buNone/>
              <a:defRPr sz="1000"/>
            </a:lvl5pPr>
            <a:lvl6pPr marL="2573635" indent="0">
              <a:buNone/>
              <a:defRPr sz="1000"/>
            </a:lvl6pPr>
            <a:lvl7pPr marL="3088362" indent="0">
              <a:buNone/>
              <a:defRPr sz="1000"/>
            </a:lvl7pPr>
            <a:lvl8pPr marL="3603090" indent="0">
              <a:buNone/>
              <a:defRPr sz="1000"/>
            </a:lvl8pPr>
            <a:lvl9pPr marL="41178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6139-2222-42C7-97D9-D44432FB3AF4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CE6E-C6A3-4B2B-A327-09D08E0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0"/>
            <a:ext cx="7313295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4"/>
            <a:ext cx="7313295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4727" indent="0">
              <a:buNone/>
              <a:defRPr sz="3100"/>
            </a:lvl2pPr>
            <a:lvl3pPr marL="1029454" indent="0">
              <a:buNone/>
              <a:defRPr sz="2700"/>
            </a:lvl3pPr>
            <a:lvl4pPr marL="1544181" indent="0">
              <a:buNone/>
              <a:defRPr sz="2200"/>
            </a:lvl4pPr>
            <a:lvl5pPr marL="2058908" indent="0">
              <a:buNone/>
              <a:defRPr sz="2200"/>
            </a:lvl5pPr>
            <a:lvl6pPr marL="2573635" indent="0">
              <a:buNone/>
              <a:defRPr sz="2200"/>
            </a:lvl6pPr>
            <a:lvl7pPr marL="3088362" indent="0">
              <a:buNone/>
              <a:defRPr sz="2200"/>
            </a:lvl7pPr>
            <a:lvl8pPr marL="3603090" indent="0">
              <a:buNone/>
              <a:defRPr sz="2200"/>
            </a:lvl8pPr>
            <a:lvl9pPr marL="411781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4727" indent="0">
              <a:buNone/>
              <a:defRPr sz="1300"/>
            </a:lvl2pPr>
            <a:lvl3pPr marL="1029454" indent="0">
              <a:buNone/>
              <a:defRPr sz="1100"/>
            </a:lvl3pPr>
            <a:lvl4pPr marL="1544181" indent="0">
              <a:buNone/>
              <a:defRPr sz="1000"/>
            </a:lvl4pPr>
            <a:lvl5pPr marL="2058908" indent="0">
              <a:buNone/>
              <a:defRPr sz="1000"/>
            </a:lvl5pPr>
            <a:lvl6pPr marL="2573635" indent="0">
              <a:buNone/>
              <a:defRPr sz="1000"/>
            </a:lvl6pPr>
            <a:lvl7pPr marL="3088362" indent="0">
              <a:buNone/>
              <a:defRPr sz="1000"/>
            </a:lvl7pPr>
            <a:lvl8pPr marL="3603090" indent="0">
              <a:buNone/>
              <a:defRPr sz="1000"/>
            </a:lvl8pPr>
            <a:lvl9pPr marL="41178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6139-2222-42C7-97D9-D44432FB3AF4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CE6E-C6A3-4B2B-A327-09D08E0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39"/>
            <a:ext cx="10969942" cy="1143000"/>
          </a:xfrm>
          <a:prstGeom prst="rect">
            <a:avLst/>
          </a:prstGeom>
        </p:spPr>
        <p:txBody>
          <a:bodyPr vert="horz" lIns="102945" tIns="51473" rIns="102945" bIns="514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00202"/>
            <a:ext cx="10969942" cy="4525963"/>
          </a:xfrm>
          <a:prstGeom prst="rect">
            <a:avLst/>
          </a:prstGeom>
        </p:spPr>
        <p:txBody>
          <a:bodyPr vert="horz" lIns="102945" tIns="51473" rIns="102945" bIns="5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2" y="6356350"/>
            <a:ext cx="2844059" cy="365126"/>
          </a:xfrm>
          <a:prstGeom prst="rect">
            <a:avLst/>
          </a:prstGeom>
        </p:spPr>
        <p:txBody>
          <a:bodyPr vert="horz" lIns="102945" tIns="51473" rIns="102945" bIns="5147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6139-2222-42C7-97D9-D44432FB3AF4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0"/>
            <a:ext cx="3859794" cy="365126"/>
          </a:xfrm>
          <a:prstGeom prst="rect">
            <a:avLst/>
          </a:prstGeom>
        </p:spPr>
        <p:txBody>
          <a:bodyPr vert="horz" lIns="102945" tIns="51473" rIns="102945" bIns="5147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0"/>
            <a:ext cx="2844059" cy="365126"/>
          </a:xfrm>
          <a:prstGeom prst="rect">
            <a:avLst/>
          </a:prstGeom>
        </p:spPr>
        <p:txBody>
          <a:bodyPr vert="horz" lIns="102945" tIns="51473" rIns="102945" bIns="5147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CE6E-C6A3-4B2B-A327-09D08E0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945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045" indent="-386045" algn="l" defTabSz="102945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6431" indent="-321705" algn="l" defTabSz="102945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6818" indent="-257364" algn="l" defTabSz="102945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1544" indent="-257364" algn="l" defTabSz="102945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6272" indent="-257364" algn="l" defTabSz="102945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30999" indent="-257364" algn="l" defTabSz="102945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5726" indent="-257364" algn="l" defTabSz="102945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60453" indent="-257364" algn="l" defTabSz="102945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5180" indent="-257364" algn="l" defTabSz="102945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4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727" algn="l" defTabSz="10294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9454" algn="l" defTabSz="10294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4181" algn="l" defTabSz="10294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08" algn="l" defTabSz="10294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3635" algn="l" defTabSz="10294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8362" algn="l" defTabSz="10294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3090" algn="l" defTabSz="10294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7816" algn="l" defTabSz="10294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cmarrs\Documents\Courses\591-mobiles\project\presentation_01\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cmarrs\Documents\Courses\591-mobiles\project\presentation_01\04.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9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marrs\Documents\Courses\591-mobiles\project\presentation_02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6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marrs\Documents\Courses\591-mobiles\project\presentation_02\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8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cmarrs\Documents\Courses\591-mobiles\project\presentation_02\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94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cmarrs\Documents\Courses\591-mobiles\project\presentation_02\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90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cmarrs\Documents\Courses\591-mobiles\project\presentation_02\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7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77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cmarrs\Documents\Courses\591-mobiles\project\presentation_01\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6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82</Words>
  <Application>Microsoft Office PowerPoint</Application>
  <PresentationFormat>Custom</PresentationFormat>
  <Paragraphs>16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acmarrs</dc:creator>
  <cp:lastModifiedBy>acmarrs</cp:lastModifiedBy>
  <cp:revision>70</cp:revision>
  <dcterms:created xsi:type="dcterms:W3CDTF">2013-03-15T14:56:00Z</dcterms:created>
  <dcterms:modified xsi:type="dcterms:W3CDTF">2013-04-12T15:08:32Z</dcterms:modified>
</cp:coreProperties>
</file>