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2.jp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g"/><Relationship Id="rId3" Type="http://schemas.openxmlformats.org/officeDocument/2006/relationships/image" Target="../media/image09.jp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06.jpg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7.jp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Alexis Covington, Nikhil Nayak, Kurt Spencer, Abhinav Srinivasan, Neha Vinod Ahir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575" y="242450"/>
            <a:ext cx="2793924" cy="36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Explore Map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099050"/>
            <a:ext cx="49352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Two ways to add markers to the map: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/>
              <a:t>Search for a place using the search bar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/>
              <a:t>Long press on a location on the map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Tap the marker to see info window (toggles)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Long press on marker to add place to a bucket</a:t>
            </a:r>
          </a:p>
          <a:p>
            <a:pPr indent="0" marL="457200" rtl="0">
              <a:spcBef>
                <a:spcPts val="0"/>
              </a:spcBef>
              <a:buNone/>
            </a:pPr>
            <a:r>
              <a:rPr lang="en" sz="1800"/>
              <a:t>Cancel adding place through cancel button or long pressing again</a:t>
            </a:r>
          </a:p>
          <a:p>
            <a:pPr indent="0" marL="457200" rtl="0">
              <a:spcBef>
                <a:spcPts val="0"/>
              </a:spcBef>
              <a:buNone/>
            </a:pPr>
            <a:r>
              <a:rPr lang="en" sz="1800"/>
              <a:t>Marker changes to bucket image after added to bucket (see next slide)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 sz="1800"/>
              <a:t>Find my location button and zoom buttons available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0175" y="482911"/>
            <a:ext cx="2801549" cy="448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525" y="105275"/>
            <a:ext cx="2954514" cy="49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196" y="105274"/>
            <a:ext cx="3099678" cy="49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494300" y="249100"/>
            <a:ext cx="958799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Adding to a bucket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Top Buckets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0"/>
            <a:ext cx="5272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Displays any place the user rated as 5 buckets (the highest rating)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>
              <a:spcBef>
                <a:spcPts val="0"/>
              </a:spcBef>
              <a:buNone/>
            </a:pPr>
            <a:r>
              <a:rPr lang="en"/>
              <a:t>Can view place information page by clicking on the place here as well 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575" y="282174"/>
            <a:ext cx="2957224" cy="4731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Technology Stack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Android OS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Google+ for authentication and sharing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Google Maps API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SQLite for database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Evaluation Results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App icon should be changed as it doesn’t stand out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Share Buckets button on home page is misleading since you actually need to go into a bucket to share it with our current implementation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Difficult to figure out that long click is how you add a place to a bucket without a tutorial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Place information page has a lot of free space when viewed on tablet (needs improvement)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Add auto-complete to location search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Add Facebook login in addition to the existing Google+ login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Allow user to share buckets with each other directly through the app and show buckets that have been shared with the user in Share Buckets 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Integrate Places API to get more information about a place (such as other Google user’s ratings of the place)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Add in community reviews of a place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Allow users to further customize buckets (change colors, overlay stars etc.)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Add pictures of places to the place information page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Improve UI in general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Meg Snyder and Kelly Fish for the lovely bucket images!!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Sign in through Google+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Creating a bucket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Exploring the map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Rating and reviewing a place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Sharing a bucket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Top buckets listing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825" y="160950"/>
            <a:ext cx="2475825" cy="396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2949" y="84750"/>
            <a:ext cx="2569273" cy="41108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1432200" y="4433625"/>
            <a:ext cx="2475899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Google+ </a:t>
            </a:r>
            <a:r>
              <a:rPr lang="en" sz="1800"/>
              <a:t>sign in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5332800" y="4433625"/>
            <a:ext cx="2475899" cy="53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/>
              <a:t>App home page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New Bucket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600"/>
              <a:t>User selects a bucket image, names the bucket whatever he/she wants, then creates the bucket by tapping create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550" y="391875"/>
            <a:ext cx="2883249" cy="46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My Buckets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Shows the name and image of each bucket created by the user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>
              <a:spcBef>
                <a:spcPts val="0"/>
              </a:spcBef>
              <a:buNone/>
            </a:pPr>
            <a:r>
              <a:rPr lang="en"/>
              <a:t>User can edit the bucket name or delete a bucket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925" y="416100"/>
            <a:ext cx="2867449" cy="45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Inside a Bucket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Displays the name of each place added to a bucket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Can edit place names, delete places, and mark places as visited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Click on a place to view place information page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Share entire list of places using Google+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753" y="205975"/>
            <a:ext cx="3008121" cy="481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780" y="102987"/>
            <a:ext cx="4782443" cy="49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709875" y="224175"/>
            <a:ext cx="946499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en"/>
              <a:t>Sharing </a:t>
            </a:r>
          </a:p>
          <a:p>
            <a:pPr rtl="0" algn="l">
              <a:spcBef>
                <a:spcPts val="0"/>
              </a:spcBef>
              <a:buNone/>
            </a:pPr>
            <a:r>
              <a:rPr lang="en"/>
              <a:t>a bucket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Place Information Page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52914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Address information of the place displayed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User can assign a rating to the place and leave a review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User can share the place using Google+ (with or without a picture upload)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0" l="51934" r="0" t="0"/>
          <a:stretch/>
        </p:blipFill>
        <p:spPr>
          <a:xfrm>
            <a:off x="5748675" y="205975"/>
            <a:ext cx="2967022" cy="471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100" y="125425"/>
            <a:ext cx="6131500" cy="486567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395575" y="180900"/>
            <a:ext cx="984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Sharing 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a place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