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2" r:id="rId5"/>
    <p:sldId id="258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BE980-1B5A-41F8-A985-16CE68BF8C5E}" type="datetimeFigureOut">
              <a:rPr lang="en-US" smtClean="0"/>
              <a:t>4/7/2015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4F55C-937A-4E7D-BF50-9778D864D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796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BE980-1B5A-41F8-A985-16CE68BF8C5E}" type="datetimeFigureOut">
              <a:rPr lang="en-US" smtClean="0"/>
              <a:t>4/7/2015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4F55C-937A-4E7D-BF50-9778D864D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626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BE980-1B5A-41F8-A985-16CE68BF8C5E}" type="datetimeFigureOut">
              <a:rPr lang="en-US" smtClean="0"/>
              <a:t>4/7/2015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4F55C-937A-4E7D-BF50-9778D864D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550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BE980-1B5A-41F8-A985-16CE68BF8C5E}" type="datetimeFigureOut">
              <a:rPr lang="en-US" smtClean="0"/>
              <a:t>4/7/2015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4F55C-937A-4E7D-BF50-9778D864D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659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BE980-1B5A-41F8-A985-16CE68BF8C5E}" type="datetimeFigureOut">
              <a:rPr lang="en-US" smtClean="0"/>
              <a:t>4/7/2015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4F55C-937A-4E7D-BF50-9778D864D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753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BE980-1B5A-41F8-A985-16CE68BF8C5E}" type="datetimeFigureOut">
              <a:rPr lang="en-US" smtClean="0"/>
              <a:t>4/7/2015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4F55C-937A-4E7D-BF50-9778D864D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657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BE980-1B5A-41F8-A985-16CE68BF8C5E}" type="datetimeFigureOut">
              <a:rPr lang="en-US" smtClean="0"/>
              <a:t>4/7/2015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4F55C-937A-4E7D-BF50-9778D864D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783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BE980-1B5A-41F8-A985-16CE68BF8C5E}" type="datetimeFigureOut">
              <a:rPr lang="en-US" smtClean="0"/>
              <a:t>4/7/2015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4F55C-937A-4E7D-BF50-9778D864D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370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BE980-1B5A-41F8-A985-16CE68BF8C5E}" type="datetimeFigureOut">
              <a:rPr lang="en-US" smtClean="0"/>
              <a:t>4/7/2015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4F55C-937A-4E7D-BF50-9778D864D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453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BE980-1B5A-41F8-A985-16CE68BF8C5E}" type="datetimeFigureOut">
              <a:rPr lang="en-US" smtClean="0"/>
              <a:t>4/7/2015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4F55C-937A-4E7D-BF50-9778D864D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979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BE980-1B5A-41F8-A985-16CE68BF8C5E}" type="datetimeFigureOut">
              <a:rPr lang="en-US" smtClean="0"/>
              <a:t>4/7/2015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4F55C-937A-4E7D-BF50-9778D864D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889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4BE980-1B5A-41F8-A985-16CE68BF8C5E}" type="datetimeFigureOut">
              <a:rPr lang="en-US" smtClean="0"/>
              <a:t>4/7/2015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34F55C-937A-4E7D-BF50-9778D864D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69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999" y="4361891"/>
            <a:ext cx="9144000" cy="1655762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Tamilthaaragai Muthukumar</a:t>
            </a:r>
          </a:p>
          <a:p>
            <a:r>
              <a:rPr lang="en-US" dirty="0" err="1" smtClean="0"/>
              <a:t>Viralkumar</a:t>
            </a:r>
            <a:r>
              <a:rPr lang="en-US" dirty="0" smtClean="0"/>
              <a:t> </a:t>
            </a:r>
            <a:r>
              <a:rPr lang="en-US" dirty="0" err="1" smtClean="0"/>
              <a:t>Sanghavi</a:t>
            </a:r>
            <a:endParaRPr lang="en-US" dirty="0" smtClean="0"/>
          </a:p>
          <a:p>
            <a:r>
              <a:rPr lang="en-US" dirty="0" err="1" smtClean="0"/>
              <a:t>Haizhou</a:t>
            </a:r>
            <a:r>
              <a:rPr lang="en-US" dirty="0" smtClean="0"/>
              <a:t> Wu</a:t>
            </a:r>
          </a:p>
          <a:p>
            <a:r>
              <a:rPr lang="en-US" dirty="0" err="1" smtClean="0"/>
              <a:t>Nithya</a:t>
            </a:r>
            <a:r>
              <a:rPr lang="en-US" dirty="0" smtClean="0"/>
              <a:t> </a:t>
            </a:r>
            <a:r>
              <a:rPr lang="en-US" dirty="0" err="1" smtClean="0"/>
              <a:t>Pari</a:t>
            </a:r>
            <a:endParaRPr lang="en-US" dirty="0" smtClean="0"/>
          </a:p>
          <a:p>
            <a:r>
              <a:rPr lang="en-US" dirty="0" err="1" smtClean="0"/>
              <a:t>Nupur</a:t>
            </a:r>
            <a:r>
              <a:rPr lang="en-US" dirty="0" smtClean="0"/>
              <a:t> </a:t>
            </a:r>
            <a:r>
              <a:rPr lang="en-US" dirty="0" err="1" smtClean="0"/>
              <a:t>Mallik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9890" y="601422"/>
            <a:ext cx="2147885" cy="2147885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838199" y="269620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800" b="1" dirty="0" err="1">
                <a:solidFill>
                  <a:srgbClr val="00B0F0"/>
                </a:solidFill>
              </a:rPr>
              <a:t>BucketMap</a:t>
            </a:r>
            <a:r>
              <a:rPr lang="en-US" sz="8800" b="1" dirty="0">
                <a:solidFill>
                  <a:srgbClr val="00B0F0"/>
                </a:solidFill>
              </a:rPr>
              <a:t> Raleigh</a:t>
            </a:r>
            <a:endParaRPr lang="en-US" sz="88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7477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27672"/>
            <a:ext cx="10515600" cy="907510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00B0F0"/>
                </a:solidFill>
              </a:rPr>
              <a:t>Progress – Zoom in &amp; Zoom out</a:t>
            </a:r>
            <a:endParaRPr lang="en-US" sz="3200" b="1" dirty="0">
              <a:solidFill>
                <a:srgbClr val="00B0F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382" y="935182"/>
            <a:ext cx="5160818" cy="5922818"/>
          </a:xfrm>
          <a:prstGeom prst="rect">
            <a:avLst/>
          </a:prstGeom>
        </p:spPr>
      </p:pic>
      <p:pic>
        <p:nvPicPr>
          <p:cNvPr id="7" name="Content Placeholder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6152" y="1457439"/>
            <a:ext cx="4648200" cy="5074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328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43988" y="2026142"/>
            <a:ext cx="3909811" cy="4351338"/>
          </a:xfrm>
        </p:spPr>
        <p:txBody>
          <a:bodyPr/>
          <a:lstStyle/>
          <a:p>
            <a:r>
              <a:rPr lang="en-US" dirty="0" smtClean="0"/>
              <a:t>Buildings Highlighted based on category selected from button Click  -Food, Drinks, Entertainment</a:t>
            </a:r>
          </a:p>
          <a:p>
            <a:r>
              <a:rPr lang="en-US" dirty="0" smtClean="0"/>
              <a:t>Image overlays used to place filter buttons on top of the map image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3821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00B0F0"/>
                </a:solidFill>
              </a:rPr>
              <a:t>Progress – Filters  </a:t>
            </a:r>
            <a:endParaRPr lang="en-US" sz="3200" b="1" dirty="0">
              <a:solidFill>
                <a:srgbClr val="00B0F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183" y="1171978"/>
            <a:ext cx="7134896" cy="4460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735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00" y="149999"/>
            <a:ext cx="10964468" cy="6167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919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53999" y="1584856"/>
            <a:ext cx="5892800" cy="4419599"/>
          </a:xfr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19100" y="88900"/>
            <a:ext cx="11010900" cy="381000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 smtClean="0">
                <a:solidFill>
                  <a:srgbClr val="00B0F0"/>
                </a:solidFill>
              </a:rPr>
              <a:t>Progress – Sticky Note Pop Up – Building Info</a:t>
            </a:r>
            <a:endParaRPr lang="en-US" sz="3200" b="1" dirty="0">
              <a:solidFill>
                <a:srgbClr val="00B0F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994400" y="848255"/>
            <a:ext cx="5435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Second popup layout created over </a:t>
            </a:r>
            <a:r>
              <a:rPr lang="en-US" sz="2400" dirty="0" smtClean="0"/>
              <a:t>the base </a:t>
            </a:r>
            <a:r>
              <a:rPr lang="en-US" sz="2400" dirty="0" smtClean="0"/>
              <a:t>Main layout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Using </a:t>
            </a:r>
            <a:r>
              <a:rPr lang="en-US" sz="2400" b="1" dirty="0" smtClean="0"/>
              <a:t>android.widget</a:t>
            </a:r>
            <a:r>
              <a:rPr lang="en-US" sz="2400" dirty="0" smtClean="0"/>
              <a:t> library, we were able to create a pop up frame.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The</a:t>
            </a:r>
            <a:r>
              <a:rPr lang="en-US" sz="2400" dirty="0" smtClean="0"/>
              <a:t> </a:t>
            </a:r>
            <a:r>
              <a:rPr lang="en-US" sz="2400" b="1" dirty="0" err="1" smtClean="0"/>
              <a:t>setOnClick</a:t>
            </a:r>
            <a:r>
              <a:rPr lang="en-US" sz="2400" b="1" dirty="0" err="1" smtClean="0"/>
              <a:t>Listener</a:t>
            </a:r>
            <a:r>
              <a:rPr lang="en-US" sz="2400" dirty="0" smtClean="0"/>
              <a:t>() function to listen for a click and then call the popup layout.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The </a:t>
            </a:r>
            <a:r>
              <a:rPr lang="en-US" sz="2400" dirty="0" err="1" smtClean="0"/>
              <a:t>textView</a:t>
            </a:r>
            <a:r>
              <a:rPr lang="en-US" sz="2400" dirty="0" smtClean="0"/>
              <a:t> of the popup layout is now updated with information abou</a:t>
            </a:r>
            <a:r>
              <a:rPr lang="en-US" sz="2400" dirty="0" smtClean="0"/>
              <a:t>t the building.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Integrated the </a:t>
            </a:r>
            <a:r>
              <a:rPr lang="en-US" sz="2400" dirty="0" err="1" smtClean="0"/>
              <a:t>stickynote</a:t>
            </a:r>
            <a:r>
              <a:rPr lang="en-US" sz="2400" dirty="0" smtClean="0"/>
              <a:t> image behind the text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52843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93567"/>
            <a:ext cx="10156064" cy="2417069"/>
          </a:xfrm>
        </p:spPr>
        <p:txBody>
          <a:bodyPr/>
          <a:lstStyle/>
          <a:p>
            <a:r>
              <a:rPr lang="en-US" dirty="0" smtClean="0"/>
              <a:t>Absolute Pixel Positioning is used </a:t>
            </a:r>
          </a:p>
          <a:p>
            <a:r>
              <a:rPr lang="en-US" dirty="0"/>
              <a:t>Pixel Targets don’t </a:t>
            </a:r>
            <a:r>
              <a:rPr lang="en-US" dirty="0" smtClean="0"/>
              <a:t>change even if the image is scaled </a:t>
            </a:r>
          </a:p>
          <a:p>
            <a:r>
              <a:rPr lang="en-US" dirty="0" err="1" smtClean="0"/>
              <a:t>onActionDown</a:t>
            </a:r>
            <a:r>
              <a:rPr lang="en-US" dirty="0" smtClean="0"/>
              <a:t>(), the sticky note pops up with building information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3669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00B0F0"/>
                </a:solidFill>
              </a:rPr>
              <a:t>Progress – Touch Targets </a:t>
            </a:r>
            <a:endParaRPr lang="en-US" sz="32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9548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00B0F0"/>
                </a:solidFill>
              </a:rPr>
              <a:t>Road Map</a:t>
            </a:r>
            <a:endParaRPr lang="en-US" sz="3200" b="1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46034" y="1825625"/>
            <a:ext cx="5807765" cy="4351338"/>
          </a:xfrm>
        </p:spPr>
        <p:txBody>
          <a:bodyPr/>
          <a:lstStyle/>
          <a:p>
            <a:r>
              <a:rPr lang="en-US" dirty="0" smtClean="0"/>
              <a:t>Integrating backend with Parse (Server side) where images will be stored</a:t>
            </a:r>
          </a:p>
          <a:p>
            <a:r>
              <a:rPr lang="en-US" dirty="0" smtClean="0"/>
              <a:t>Doodling on Map - Drawing over map Image with color choice made from a color palette </a:t>
            </a:r>
          </a:p>
          <a:p>
            <a:r>
              <a:rPr lang="en-US" dirty="0" smtClean="0"/>
              <a:t>User Profiles to register with the app and use it after authentication</a:t>
            </a:r>
          </a:p>
          <a:p>
            <a:r>
              <a:rPr lang="en-US" dirty="0" smtClean="0"/>
              <a:t>Social Media Integration to share the doodle with friends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20835"/>
            <a:ext cx="4183098" cy="4197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439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691</TotalTime>
  <Words>201</Words>
  <Application>Microsoft Office PowerPoint</Application>
  <PresentationFormat>Widescreen</PresentationFormat>
  <Paragraphs>25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Progress – Zoom in &amp; Zoom out</vt:lpstr>
      <vt:lpstr>Progress – Filters  </vt:lpstr>
      <vt:lpstr>PowerPoint Presentation</vt:lpstr>
      <vt:lpstr>Progress – Sticky Note Pop Up – Building Info</vt:lpstr>
      <vt:lpstr>Progress – Touch Targets </vt:lpstr>
      <vt:lpstr>Road Map</vt:lpstr>
    </vt:vector>
  </TitlesOfParts>
  <Company>Home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Owner</dc:creator>
  <cp:lastModifiedBy>Nithya Pari</cp:lastModifiedBy>
  <cp:revision>43</cp:revision>
  <dcterms:created xsi:type="dcterms:W3CDTF">2015-04-07T05:04:36Z</dcterms:created>
  <dcterms:modified xsi:type="dcterms:W3CDTF">2015-04-07T16:44:25Z</dcterms:modified>
</cp:coreProperties>
</file>