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1.png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png"/><Relationship Id="rId3" Type="http://schemas.openxmlformats.org/officeDocument/2006/relationships/image" Target="../media/image02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/>
        </p:nvSpPr>
        <p:spPr>
          <a:xfrm>
            <a:off x="457200" y="563759"/>
            <a:ext cx="8229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7200">
              <a:solidFill>
                <a:srgbClr val="CC0202"/>
              </a:solidFill>
            </a:endParaRP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75" y="0"/>
            <a:ext cx="91720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x="457200" y="3199778"/>
            <a:ext cx="82296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 u="sng">
                <a:solidFill>
                  <a:srgbClr val="DA0002"/>
                </a:solidFill>
              </a:rPr>
              <a:t>created by-Team Traces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134F5C"/>
                </a:solidFill>
              </a:rPr>
              <a:t>Andrew DeLissio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134F5C"/>
                </a:solidFill>
              </a:rPr>
              <a:t>Tyrone Jenkins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134F5C"/>
                </a:solidFill>
              </a:rPr>
              <a:t>Monis Masood Khan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134F5C"/>
                </a:solidFill>
              </a:rPr>
              <a:t>Phillip Bailey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100">
                <a:solidFill>
                  <a:srgbClr val="134F5C"/>
                </a:solidFill>
              </a:rPr>
              <a:t>Vikas Piddempally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5B595A"/>
              </a:solidFill>
            </a:endParaRPr>
          </a:p>
        </p:txBody>
      </p:sp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700" y="1368462"/>
            <a:ext cx="43243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479375" y="2447800"/>
            <a:ext cx="4137599" cy="30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C343D"/>
                </a:solidFill>
              </a:rPr>
              <a:t>Exploring the Surrounding Digital Foot Print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App Logo(First Draft)</a:t>
            </a:r>
          </a:p>
        </p:txBody>
      </p:sp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575" y="1115725"/>
            <a:ext cx="3986150" cy="39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Straight to Things..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Comprehensive &amp; Fully Functional Backend 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Google Maps Integration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Custom Markers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Basic search bar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JSON parsing using GSON.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Location Fetch &amp; Coordinate API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BitMap Scaling &amp; Optimization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Async UI Tasks for content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Error Handling : Debug Mode(Toast Display of Errors)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List 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Things to Do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Integration of Recylcer List views for tweets display.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Use custom view for display of content onClick Map Markers.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Swipe transitions.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Advanced search box</a:t>
            </a:r>
          </a:p>
          <a:p>
            <a:pPr indent="-342900" lvl="0" marL="457200" rtl="0">
              <a:spcBef>
                <a:spcPts val="60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