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Discover what’s been tweeted around you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Search tweets around any location in the world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Explore tweets either on map, or see list of most popular tweets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Discover what’s been tweeted around you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Search tweets around any location in the world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Explore tweets either on map, or see list of most popular tweets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6.png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3.png"/><Relationship Id="rId6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4018775" y="3148750"/>
            <a:ext cx="2617199" cy="16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 u="sng">
                <a:solidFill>
                  <a:srgbClr val="FFFFFF"/>
                </a:solidFill>
              </a:rPr>
              <a:t>TEAM TRACES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Andrew DeLissio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Tyrone Jenkins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Monis Masood Khan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Phillip Bailey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Vikas Piddempally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5B595A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650" y="1210537"/>
            <a:ext cx="43243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438100" y="2452250"/>
            <a:ext cx="5029799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Exploring the Surrounding Digital Footprint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975" y="1327975"/>
            <a:ext cx="1054150" cy="10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9500" y="1191900"/>
            <a:ext cx="7766999" cy="321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200">
                <a:solidFill>
                  <a:srgbClr val="FFFFFF"/>
                </a:solidFill>
              </a:rPr>
              <a:t>Download from the Google Play Store!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http://bit.do/traces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  <a:p>
            <a:pPr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200">
                <a:solidFill>
                  <a:srgbClr val="FFFFFF"/>
                </a:solidFill>
              </a:rPr>
              <a:t>Project Site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FFFFFF"/>
                </a:solidFill>
              </a:rPr>
              <a:t>https://github.com/enj/traces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45450" y="0"/>
            <a:ext cx="9060174" cy="50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81675"/>
            <a:ext cx="8229600" cy="82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A0002"/>
                </a:solidFill>
              </a:rPr>
              <a:t>Technical Progress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83200" y="1111175"/>
            <a:ext cx="7862099" cy="385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Comprehensive &amp; Fully Functional Backend 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Google Maps Integration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Swipe UI Slider Views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Custom Markers &amp; CustomInfo Window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Advanced &amp; Instant Search options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JSON parsing using GSON.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Location Fetch &amp; Geocoding API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BitMap Scaling &amp; Optimization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Async UI Tasks for content management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Color Indicators based on Popularity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Error Handling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Custom Recycler List View using ViewHolder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Android Graphics for Custom Animations 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475" y="454687"/>
            <a:ext cx="508950" cy="48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225" y="1262625"/>
            <a:ext cx="1202675" cy="12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 amt="94000"/>
          </a:blip>
          <a:stretch>
            <a:fillRect/>
          </a:stretch>
        </p:blipFill>
        <p:spPr>
          <a:xfrm>
            <a:off x="7367175" y="1389875"/>
            <a:ext cx="1366468" cy="10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0600" y="2861807"/>
            <a:ext cx="2711799" cy="187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DA0002"/>
                </a:solidFill>
              </a:rPr>
              <a:t>Required Goals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Backend API returns data using coordinates or address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Android app’s user input forms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Basic android app / backend API communication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Return data using date range and radius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Display results in a listview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Google Maps API integration show current location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Google Maps markers for data points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Lightweight evaluation (interactive prototype)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Long press on map to do search for current point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125" y="389775"/>
            <a:ext cx="508950" cy="4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DA0002"/>
                </a:solidFill>
              </a:rPr>
              <a:t>Extra Credit Goals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Backend ranks tweets via favorites and retweet count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Color code markers on map by importance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Customized icons for map markers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348025" y="34450"/>
            <a:ext cx="6042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What Traces Does For You</a:t>
            </a:r>
          </a:p>
        </p:txBody>
      </p:sp>
      <p:sp>
        <p:nvSpPr>
          <p:cNvPr id="95" name="Shape 95"/>
          <p:cNvSpPr txBox="1"/>
          <p:nvPr/>
        </p:nvSpPr>
        <p:spPr>
          <a:xfrm rot="-1227494">
            <a:off x="120438" y="2396150"/>
            <a:ext cx="2982622" cy="686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Discover</a:t>
            </a:r>
          </a:p>
        </p:txBody>
      </p:sp>
      <p:sp>
        <p:nvSpPr>
          <p:cNvPr id="96" name="Shape 96"/>
          <p:cNvSpPr txBox="1"/>
          <p:nvPr/>
        </p:nvSpPr>
        <p:spPr>
          <a:xfrm rot="1298653">
            <a:off x="5846492" y="1918812"/>
            <a:ext cx="2436814" cy="1013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Search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375" y="1575300"/>
            <a:ext cx="1190150" cy="11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325" y="1543125"/>
            <a:ext cx="1889400" cy="19681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 rot="1097076">
            <a:off x="3016807" y="3772639"/>
            <a:ext cx="2458426" cy="9092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Explore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162" y="300800"/>
            <a:ext cx="4441675" cy="44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Usability Tests Results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16734" l="12481" r="23180" t="4846"/>
          <a:stretch/>
        </p:blipFill>
        <p:spPr>
          <a:xfrm>
            <a:off x="663525" y="1730500"/>
            <a:ext cx="4093549" cy="24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814450" y="1654275"/>
            <a:ext cx="3646499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“No units of measurement for the radius.”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“Had to use trial and error to figure out the dates.”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User Evaluation Results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19189" l="16081" r="23257" t="7652"/>
          <a:stretch/>
        </p:blipFill>
        <p:spPr>
          <a:xfrm>
            <a:off x="862700" y="1536450"/>
            <a:ext cx="3604949" cy="285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4744900" y="1536450"/>
            <a:ext cx="35979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“Not intuitive to swipe up to get advanced search or from the left to see a list without instructions.”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“It would have been nice to have a quick demo.”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User Evaluation Results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19830" l="16936" r="19983" t="7768"/>
          <a:stretch/>
        </p:blipFill>
        <p:spPr>
          <a:xfrm>
            <a:off x="724900" y="1431262"/>
            <a:ext cx="3656274" cy="283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19076" l="16563" r="20241" t="8528"/>
          <a:stretch/>
        </p:blipFill>
        <p:spPr>
          <a:xfrm>
            <a:off x="4875800" y="1431275"/>
            <a:ext cx="3656275" cy="283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User Evaluation Results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21716" l="17007" r="22809" t="8901"/>
          <a:stretch/>
        </p:blipFill>
        <p:spPr>
          <a:xfrm>
            <a:off x="1181825" y="1548200"/>
            <a:ext cx="3139474" cy="253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538025" y="1395800"/>
            <a:ext cx="3597900" cy="31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“Overall it's pretty cool to see what others around me are tweeting.”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“An excellent app. I was impressed by the icons and features.”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Future Development Goals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Allow user to save tweets of interest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Provide ability to share tweets via social media applications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Sentiment analysis on tweets</a:t>
            </a:r>
          </a:p>
          <a:p>
            <a:pPr indent="-4064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“Stream” mode for continuously searching via current map locations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5275" y="205975"/>
            <a:ext cx="6660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Future Development Goals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60825"/>
            <a:ext cx="8229600" cy="35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Implement a Webview within Listview</a:t>
            </a:r>
          </a:p>
          <a:p>
            <a:pPr indent="-4064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Cluster nearby tweets together</a:t>
            </a:r>
          </a:p>
          <a:p>
            <a:pPr indent="-406400" lvl="0" marL="45720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</a:rPr>
              <a:t>Unified UI Design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