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stalkhere.appspot.com/api/address?s=ncsu&amp;rad=0.1&amp;since=2015-03-28&amp;until=2015-03-29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2554675" y="1485750"/>
            <a:ext cx="5163299" cy="1409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0"/>
              <a:t>Traces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375" y="2888350"/>
            <a:ext cx="2190749" cy="21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Mostly functional </a:t>
            </a:r>
            <a:r>
              <a:rPr lang="en" u="sng">
                <a:solidFill>
                  <a:schemeClr val="hlink"/>
                </a:solidFill>
                <a:hlinkClick r:id="rId3"/>
              </a:rPr>
              <a:t>backend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Connected skeleton app to backend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Google Maps with a location marker setup so far.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Kicking butt, taking names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09" y="987174"/>
            <a:ext cx="6603839" cy="405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 - Advanced backend “glue”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Vikas - Placement of pins on map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Tyrone - List view of tweets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Andrew - Pin/Twitter swipe actions (list view)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Phillip - Search menu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