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Relationship Id="rId5" Type="http://schemas.openxmlformats.org/officeDocument/2006/relationships/image" Target="../media/image00.png"/><Relationship Id="rId6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12" Type="http://schemas.openxmlformats.org/officeDocument/2006/relationships/image" Target="../media/image07.png"/><Relationship Id="rId9" Type="http://schemas.openxmlformats.org/officeDocument/2006/relationships/image" Target="../media/image16.png"/><Relationship Id="rId5" Type="http://schemas.openxmlformats.org/officeDocument/2006/relationships/image" Target="../media/image08.png"/><Relationship Id="rId6" Type="http://schemas.openxmlformats.org/officeDocument/2006/relationships/image" Target="../media/image12.png"/><Relationship Id="rId7" Type="http://schemas.openxmlformats.org/officeDocument/2006/relationships/image" Target="../media/image06.png"/><Relationship Id="rId8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Dinosaur Runner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764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Jimin, Kevin, Shritek, Yao, Kai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25425" cy="361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2"/>
            <a:ext cx="28384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475"/>
            <a:ext cx="47625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2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625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900" y="1152473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1"/>
            <a:ext cx="37381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and Ideas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Story Mode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Trading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Additional Content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Status Effects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CRAFTING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Character customization with skill points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Immersive Sound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 Bigger Goals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75325" y="12903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Google Play - Badges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Auction House for items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Boss Mechanics (Code AI for specific Tracks)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UNITY???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User Generated Content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summer blockbuster release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watching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Monster Runner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Jimin, Kevin, Shritek, Yao, Kai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6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137" y="1152462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312" y="11524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4975" y="3083350"/>
            <a:ext cx="5810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Additions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6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1987" y="1185812"/>
            <a:ext cx="22002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000" y="813024"/>
            <a:ext cx="1794239" cy="20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4825" y="32956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6100" y="3430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0437" y="3301250"/>
            <a:ext cx="12096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87" y="3359187"/>
            <a:ext cx="11525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19750" y="3886200"/>
            <a:ext cx="9525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09962" y="3301250"/>
            <a:ext cx="5619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32025" y="1152470"/>
            <a:ext cx="2200275" cy="18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Love Math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803" y="1152475"/>
            <a:ext cx="489149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5" y="1152475"/>
            <a:ext cx="3650699" cy="11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4762" y="2266437"/>
            <a:ext cx="14763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600" y="-6812"/>
            <a:ext cx="14763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525" y="2071075"/>
            <a:ext cx="2820111" cy="29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LET’S PLAY!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 of Development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62" y="1152475"/>
            <a:ext cx="2409825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650" y="1208350"/>
            <a:ext cx="2013750" cy="394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3662" y="1288875"/>
            <a:ext cx="23145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3098449" cy="3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Meme Challenged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3800"/>
            <a:ext cx="4762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