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Quicksand" panose="020B0604020202020204" charset="0"/>
      <p:regular r:id="rId13"/>
      <p:bold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1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3867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3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87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9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06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6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1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70833"/>
              <a:buFont typeface="Playfair Display"/>
              <a:defRPr sz="96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b" anchorCtr="0"/>
          <a:lstStyle>
            <a:lvl1pPr lvl="0">
              <a:lnSpc>
                <a:spcPct val="115000"/>
              </a:lnSpc>
              <a:spcBef>
                <a:spcPts val="0"/>
              </a:spcBef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RECOGNIZE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8455500" cy="32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0">
                <a:latin typeface="Quicksand"/>
                <a:ea typeface="Quicksand"/>
                <a:cs typeface="Quicksand"/>
                <a:sym typeface="Quicksand"/>
              </a:rPr>
              <a:t>Mason Lesser, Dani Chiavegatto, Julian Patterson, Arjun Sharma and Vasil Uhnyuck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/>
              <a:t>What is Recognize?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picture matching Android application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Limited by time, slowly revealed picture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Customizable albums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Different ways to play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Roboto"/>
            </a:pPr>
            <a:r>
              <a:rPr lang="en"/>
              <a:t>Pixelation/picture hiding algorithm</a:t>
            </a:r>
          </a:p>
          <a:p>
            <a:pPr marL="457200" lvl="0" indent="-228600" rtl="0">
              <a:spcBef>
                <a:spcPts val="0"/>
              </a:spcBef>
              <a:buFont typeface="Roboto"/>
            </a:pPr>
            <a:r>
              <a:rPr lang="en"/>
              <a:t>Custom album creation functionality</a:t>
            </a:r>
          </a:p>
          <a:p>
            <a:pPr marL="457200" lvl="0" indent="-228600" rtl="0">
              <a:spcBef>
                <a:spcPts val="0"/>
              </a:spcBef>
              <a:buFont typeface="Roboto"/>
            </a:pPr>
            <a:r>
              <a:rPr lang="en"/>
              <a:t>Different difficulty levels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Cloud server migration of existing albums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Communication due to distance and time conflicts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Large code base at start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Problems with emulation/lack of numerous physical devices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Lack of documentation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 dirty="0"/>
              <a:t>Our Scope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Developing client API for managing application content on Google app engine.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Establishing link between between the App Engine and application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/>
              <a:t>Moving images from local storage to 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   Video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CSC495_Recognize_Commerci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8782" y="1107771"/>
            <a:ext cx="6914137" cy="388616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8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24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Oswald</vt:lpstr>
      <vt:lpstr>Quicksand</vt:lpstr>
      <vt:lpstr>Playfair Display</vt:lpstr>
      <vt:lpstr>Roboto</vt:lpstr>
      <vt:lpstr>Montserrat</vt:lpstr>
      <vt:lpstr>pop</vt:lpstr>
      <vt:lpstr>RECOGNIZE</vt:lpstr>
      <vt:lpstr>What is Recognize?</vt:lpstr>
      <vt:lpstr>Problem Statement</vt:lpstr>
      <vt:lpstr>Challenges </vt:lpstr>
      <vt:lpstr>Our Scope</vt:lpstr>
      <vt:lpstr>    Video</vt:lpstr>
      <vt:lpstr>Live 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RECOGNIZE</dc:title>
  <cp:lastModifiedBy>Mason Lesser</cp:lastModifiedBy>
  <cp:revision>1</cp:revision>
  <dcterms:modified xsi:type="dcterms:W3CDTF">2016-04-26T21:34:31Z</dcterms:modified>
</cp:coreProperties>
</file>