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Augmented Reality Presentation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Apk @ </a:t>
            </a:r>
            <a:r>
              <a:rPr lang="en"/>
              <a:t>https://goo.gl/RbJ6mJ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Armadillo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525" y="1152475"/>
            <a:ext cx="6333156" cy="35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 Cell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50" y="397713"/>
            <a:ext cx="4991225" cy="43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