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2569700"/>
            <a:ext cx="8520600" cy="399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1400"/>
              <a:t>The mitochondria is the powerhouse of the cell.</a:t>
            </a:r>
            <a:endParaRPr sz="1400"/>
          </a:p>
        </p:txBody>
      </p:sp>
      <p:sp>
        <p:nvSpPr>
          <p:cNvPr id="55" name="Shape 55"/>
          <p:cNvSpPr txBox="1"/>
          <p:nvPr>
            <p:ph idx="1" type="subTitle"/>
          </p:nvPr>
        </p:nvSpPr>
        <p:spPr>
          <a:xfrm>
            <a:off x="311700" y="314027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D9D9D9"/>
                </a:solidFill>
              </a:rPr>
              <a:t>Caroline Law, Iszzy (The Boss) Hennes,</a:t>
            </a:r>
            <a:endParaRPr>
              <a:solidFill>
                <a:srgbClr val="D9D9D9"/>
              </a:solidFill>
            </a:endParaRPr>
          </a:p>
          <a:p>
            <a:pPr indent="0" lvl="0" marL="0">
              <a:spcBef>
                <a:spcPts val="0"/>
              </a:spcBef>
              <a:spcAft>
                <a:spcPts val="0"/>
              </a:spcAft>
              <a:buNone/>
            </a:pPr>
            <a:r>
              <a:rPr lang="en">
                <a:solidFill>
                  <a:srgbClr val="D9D9D9"/>
                </a:solidFill>
              </a:rPr>
              <a:t>Hasham Mukhtar, Ajinkya Gavane </a:t>
            </a:r>
            <a:endParaRPr>
              <a:solidFill>
                <a:srgbClr val="D9D9D9"/>
              </a:solidFill>
            </a:endParaRPr>
          </a:p>
        </p:txBody>
      </p:sp>
      <p:sp>
        <p:nvSpPr>
          <p:cNvPr id="56" name="Shape 56"/>
          <p:cNvSpPr txBox="1"/>
          <p:nvPr/>
        </p:nvSpPr>
        <p:spPr>
          <a:xfrm>
            <a:off x="311700" y="1586925"/>
            <a:ext cx="8520600" cy="8112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4800">
                <a:solidFill>
                  <a:srgbClr val="F3F3F3"/>
                </a:solidFill>
              </a:rPr>
              <a:t>Augmented Reality Classroom</a:t>
            </a:r>
            <a:endParaRPr sz="4800">
              <a:solidFill>
                <a:srgbClr val="F3F3F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Weekly Update</a:t>
            </a:r>
            <a:endParaRPr/>
          </a:p>
        </p:txBody>
      </p:sp>
      <p:sp>
        <p:nvSpPr>
          <p:cNvPr id="62" name="Shape 62"/>
          <p:cNvSpPr txBox="1"/>
          <p:nvPr>
            <p:ph idx="1" type="body"/>
          </p:nvPr>
        </p:nvSpPr>
        <p:spPr>
          <a:xfrm>
            <a:off x="311700" y="1152475"/>
            <a:ext cx="8520600" cy="365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currently have a 3D model built in maya, and most of the assets created for the final product. </a:t>
            </a:r>
            <a:endParaRPr/>
          </a:p>
          <a:p>
            <a:pPr indent="0" lvl="0" marL="0">
              <a:spcBef>
                <a:spcPts val="1600"/>
              </a:spcBef>
              <a:spcAft>
                <a:spcPts val="0"/>
              </a:spcAft>
              <a:buNone/>
            </a:pPr>
            <a:r>
              <a:rPr lang="en"/>
              <a:t>Currently, we need to test to make sure the colors of the text do not clash with the real world, and make sure we get the dimensions of all of the assets correct.</a:t>
            </a:r>
            <a:endParaRPr/>
          </a:p>
          <a:p>
            <a:pPr indent="0" lvl="0" marL="0">
              <a:spcBef>
                <a:spcPts val="1600"/>
              </a:spcBef>
              <a:spcAft>
                <a:spcPts val="0"/>
              </a:spcAft>
              <a:buNone/>
            </a:pPr>
            <a:r>
              <a:rPr lang="en"/>
              <a:t>We are attempting to design the app for both the Epson Moverio glasses and for a mobile device using Unity. </a:t>
            </a:r>
            <a:endParaRPr/>
          </a:p>
          <a:p>
            <a:pPr indent="0" lvl="0" marL="0">
              <a:spcBef>
                <a:spcPts val="1600"/>
              </a:spcBef>
              <a:spcAft>
                <a:spcPts val="1600"/>
              </a:spcAft>
              <a:buNone/>
            </a:pPr>
            <a:r>
              <a:rPr lang="en"/>
              <a:t>- </a:t>
            </a:r>
            <a:r>
              <a:rPr lang="en"/>
              <a:t>Main Problem: The Epson Moverio Model BT-350 is not </a:t>
            </a:r>
            <a:r>
              <a:rPr lang="en"/>
              <a:t>compatible</a:t>
            </a:r>
            <a:r>
              <a:rPr lang="en"/>
              <a:t> with Vuforia. There are no tutorials or instructional information for the Unity plugin for the Epson Moverio BT-350, and the support website is in </a:t>
            </a:r>
            <a:r>
              <a:rPr lang="en"/>
              <a:t>Japanese</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pic>
        <p:nvPicPr>
          <p:cNvPr id="67" name="Shape 67"/>
          <p:cNvPicPr preferRelativeResize="0"/>
          <p:nvPr/>
        </p:nvPicPr>
        <p:blipFill>
          <a:blip r:embed="rId3">
            <a:alphaModFix/>
          </a:blip>
          <a:stretch>
            <a:fillRect/>
          </a:stretch>
        </p:blipFill>
        <p:spPr>
          <a:xfrm>
            <a:off x="155450" y="997725"/>
            <a:ext cx="5596550" cy="3148045"/>
          </a:xfrm>
          <a:prstGeom prst="rect">
            <a:avLst/>
          </a:prstGeom>
          <a:noFill/>
          <a:ln>
            <a:noFill/>
          </a:ln>
        </p:spPr>
      </p:pic>
      <p:pic>
        <p:nvPicPr>
          <p:cNvPr id="68" name="Shape 68"/>
          <p:cNvPicPr preferRelativeResize="0"/>
          <p:nvPr/>
        </p:nvPicPr>
        <p:blipFill>
          <a:blip r:embed="rId4">
            <a:alphaModFix/>
          </a:blip>
          <a:stretch>
            <a:fillRect/>
          </a:stretch>
        </p:blipFill>
        <p:spPr>
          <a:xfrm>
            <a:off x="5840506" y="997726"/>
            <a:ext cx="3148044" cy="31480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Shape 73"/>
          <p:cNvPicPr preferRelativeResize="0"/>
          <p:nvPr/>
        </p:nvPicPr>
        <p:blipFill>
          <a:blip r:embed="rId3">
            <a:alphaModFix/>
          </a:blip>
          <a:stretch>
            <a:fillRect/>
          </a:stretch>
        </p:blipFill>
        <p:spPr>
          <a:xfrm>
            <a:off x="95400" y="944500"/>
            <a:ext cx="5107393" cy="3386424"/>
          </a:xfrm>
          <a:prstGeom prst="rect">
            <a:avLst/>
          </a:prstGeom>
          <a:noFill/>
          <a:ln>
            <a:noFill/>
          </a:ln>
        </p:spPr>
      </p:pic>
      <p:pic>
        <p:nvPicPr>
          <p:cNvPr id="74" name="Shape 74"/>
          <p:cNvPicPr preferRelativeResize="0"/>
          <p:nvPr/>
        </p:nvPicPr>
        <p:blipFill>
          <a:blip r:embed="rId4">
            <a:alphaModFix/>
          </a:blip>
          <a:stretch>
            <a:fillRect/>
          </a:stretch>
        </p:blipFill>
        <p:spPr>
          <a:xfrm>
            <a:off x="5428468" y="944500"/>
            <a:ext cx="3606683" cy="33864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pic>
        <p:nvPicPr>
          <p:cNvPr id="79" name="Shape 79"/>
          <p:cNvPicPr preferRelativeResize="0"/>
          <p:nvPr/>
        </p:nvPicPr>
        <p:blipFill>
          <a:blip r:embed="rId3">
            <a:alphaModFix/>
          </a:blip>
          <a:stretch>
            <a:fillRect/>
          </a:stretch>
        </p:blipFill>
        <p:spPr>
          <a:xfrm>
            <a:off x="530675" y="152400"/>
            <a:ext cx="5660810" cy="4838701"/>
          </a:xfrm>
          <a:prstGeom prst="rect">
            <a:avLst/>
          </a:prstGeom>
          <a:noFill/>
          <a:ln>
            <a:noFill/>
          </a:ln>
        </p:spPr>
      </p:pic>
      <p:pic>
        <p:nvPicPr>
          <p:cNvPr id="80" name="Shape 80"/>
          <p:cNvPicPr preferRelativeResize="0"/>
          <p:nvPr/>
        </p:nvPicPr>
        <p:blipFill>
          <a:blip r:embed="rId4">
            <a:alphaModFix/>
          </a:blip>
          <a:stretch>
            <a:fillRect/>
          </a:stretch>
        </p:blipFill>
        <p:spPr>
          <a:xfrm>
            <a:off x="6420079" y="156375"/>
            <a:ext cx="2193252" cy="1276065"/>
          </a:xfrm>
          <a:prstGeom prst="rect">
            <a:avLst/>
          </a:prstGeom>
          <a:noFill/>
          <a:ln>
            <a:noFill/>
          </a:ln>
        </p:spPr>
      </p:pic>
      <p:pic>
        <p:nvPicPr>
          <p:cNvPr id="81" name="Shape 81"/>
          <p:cNvPicPr preferRelativeResize="0"/>
          <p:nvPr/>
        </p:nvPicPr>
        <p:blipFill>
          <a:blip r:embed="rId5">
            <a:alphaModFix/>
          </a:blip>
          <a:stretch>
            <a:fillRect/>
          </a:stretch>
        </p:blipFill>
        <p:spPr>
          <a:xfrm>
            <a:off x="6420079" y="1516607"/>
            <a:ext cx="2193250" cy="1553048"/>
          </a:xfrm>
          <a:prstGeom prst="rect">
            <a:avLst/>
          </a:prstGeom>
          <a:noFill/>
          <a:ln>
            <a:noFill/>
          </a:ln>
        </p:spPr>
      </p:pic>
      <p:pic>
        <p:nvPicPr>
          <p:cNvPr id="82" name="Shape 82"/>
          <p:cNvPicPr preferRelativeResize="0"/>
          <p:nvPr/>
        </p:nvPicPr>
        <p:blipFill>
          <a:blip r:embed="rId6">
            <a:alphaModFix/>
          </a:blip>
          <a:stretch>
            <a:fillRect/>
          </a:stretch>
        </p:blipFill>
        <p:spPr>
          <a:xfrm>
            <a:off x="6420075" y="3153836"/>
            <a:ext cx="2193251" cy="184123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pic>
        <p:nvPicPr>
          <p:cNvPr id="87" name="Shape 87"/>
          <p:cNvPicPr preferRelativeResize="0"/>
          <p:nvPr/>
        </p:nvPicPr>
        <p:blipFill>
          <a:blip r:embed="rId3">
            <a:alphaModFix/>
          </a:blip>
          <a:stretch>
            <a:fillRect/>
          </a:stretch>
        </p:blipFill>
        <p:spPr>
          <a:xfrm>
            <a:off x="246625" y="99275"/>
            <a:ext cx="2381250" cy="2590800"/>
          </a:xfrm>
          <a:prstGeom prst="rect">
            <a:avLst/>
          </a:prstGeom>
          <a:noFill/>
          <a:ln>
            <a:noFill/>
          </a:ln>
        </p:spPr>
      </p:pic>
      <p:pic>
        <p:nvPicPr>
          <p:cNvPr id="88" name="Shape 88"/>
          <p:cNvPicPr preferRelativeResize="0"/>
          <p:nvPr/>
        </p:nvPicPr>
        <p:blipFill>
          <a:blip r:embed="rId4">
            <a:alphaModFix/>
          </a:blip>
          <a:stretch>
            <a:fillRect/>
          </a:stretch>
        </p:blipFill>
        <p:spPr>
          <a:xfrm>
            <a:off x="2743988" y="99275"/>
            <a:ext cx="2529114" cy="2590800"/>
          </a:xfrm>
          <a:prstGeom prst="rect">
            <a:avLst/>
          </a:prstGeom>
          <a:noFill/>
          <a:ln>
            <a:noFill/>
          </a:ln>
        </p:spPr>
      </p:pic>
      <p:pic>
        <p:nvPicPr>
          <p:cNvPr id="89" name="Shape 89"/>
          <p:cNvPicPr preferRelativeResize="0"/>
          <p:nvPr/>
        </p:nvPicPr>
        <p:blipFill>
          <a:blip r:embed="rId5">
            <a:alphaModFix/>
          </a:blip>
          <a:stretch>
            <a:fillRect/>
          </a:stretch>
        </p:blipFill>
        <p:spPr>
          <a:xfrm>
            <a:off x="246625" y="2806175"/>
            <a:ext cx="5062775" cy="2238051"/>
          </a:xfrm>
          <a:prstGeom prst="rect">
            <a:avLst/>
          </a:prstGeom>
          <a:noFill/>
          <a:ln>
            <a:noFill/>
          </a:ln>
        </p:spPr>
      </p:pic>
      <p:pic>
        <p:nvPicPr>
          <p:cNvPr id="90" name="Shape 90"/>
          <p:cNvPicPr preferRelativeResize="0"/>
          <p:nvPr/>
        </p:nvPicPr>
        <p:blipFill>
          <a:blip r:embed="rId6">
            <a:alphaModFix/>
          </a:blip>
          <a:stretch>
            <a:fillRect/>
          </a:stretch>
        </p:blipFill>
        <p:spPr>
          <a:xfrm>
            <a:off x="5389225" y="99275"/>
            <a:ext cx="3508160" cy="2430656"/>
          </a:xfrm>
          <a:prstGeom prst="rect">
            <a:avLst/>
          </a:prstGeom>
          <a:noFill/>
          <a:ln>
            <a:noFill/>
          </a:ln>
        </p:spPr>
      </p:pic>
      <p:pic>
        <p:nvPicPr>
          <p:cNvPr id="91" name="Shape 91"/>
          <p:cNvPicPr preferRelativeResize="0"/>
          <p:nvPr/>
        </p:nvPicPr>
        <p:blipFill>
          <a:blip r:embed="rId7">
            <a:alphaModFix/>
          </a:blip>
          <a:stretch>
            <a:fillRect/>
          </a:stretch>
        </p:blipFill>
        <p:spPr>
          <a:xfrm>
            <a:off x="5457310" y="2672911"/>
            <a:ext cx="3440071" cy="23713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