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8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5" r:id="rId23"/>
    <p:sldId id="286" r:id="rId24"/>
    <p:sldId id="288" r:id="rId25"/>
    <p:sldId id="289" r:id="rId26"/>
    <p:sldId id="290" r:id="rId27"/>
    <p:sldId id="282" r:id="rId28"/>
    <p:sldId id="283" r:id="rId29"/>
    <p:sldId id="284" r:id="rId30"/>
    <p:sldId id="280" r:id="rId31"/>
    <p:sldId id="28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48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6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39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2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Conversation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</a:t>
            </a:r>
            <a:br>
              <a:rPr lang="en-US" dirty="0" smtClean="0"/>
            </a:br>
            <a:r>
              <a:rPr lang="en-US" dirty="0" smtClean="0"/>
              <a:t>Abhinav Ashish, Ira </a:t>
            </a:r>
            <a:r>
              <a:rPr lang="en-US" dirty="0" err="1" smtClean="0"/>
              <a:t>Ramtirth</a:t>
            </a:r>
            <a:r>
              <a:rPr lang="en-US" dirty="0" smtClean="0"/>
              <a:t>, Mohamed </a:t>
            </a:r>
            <a:r>
              <a:rPr lang="en-US" dirty="0" err="1" smtClean="0"/>
              <a:t>Albashir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Rohit Khilnani, </a:t>
            </a:r>
            <a:r>
              <a:rPr lang="en-US" dirty="0" err="1" smtClean="0"/>
              <a:t>Shalini</a:t>
            </a:r>
            <a:r>
              <a:rPr lang="en-US" dirty="0" smtClean="0"/>
              <a:t> </a:t>
            </a:r>
            <a:r>
              <a:rPr lang="en-US" dirty="0" err="1"/>
              <a:t>Sejwani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609600"/>
            <a:ext cx="2085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4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191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34097"/>
            <a:ext cx="6591300" cy="3377256"/>
          </a:xfrm>
        </p:spPr>
      </p:pic>
    </p:spTree>
    <p:extLst>
      <p:ext uri="{BB962C8B-B14F-4D97-AF65-F5344CB8AC3E}">
        <p14:creationId xmlns:p14="http://schemas.microsoft.com/office/powerpoint/2010/main" val="6271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34097"/>
            <a:ext cx="6591300" cy="3377256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30480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0" y="2743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Speaker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27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334097"/>
            <a:ext cx="6591300" cy="3377256"/>
          </a:xfrm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3048000"/>
            <a:ext cx="152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0" y="2743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Speaker</a:t>
            </a:r>
            <a:endParaRPr lang="en-US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58000" y="4419600"/>
            <a:ext cx="762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58730" y="502920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Mini Dashboard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51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</a:t>
            </a:r>
          </a:p>
          <a:p>
            <a:r>
              <a:rPr lang="en-US" dirty="0" smtClean="0"/>
              <a:t>Concrete algorithm</a:t>
            </a:r>
          </a:p>
          <a:p>
            <a:r>
              <a:rPr lang="en-US" dirty="0" smtClean="0"/>
              <a:t>How will you identify who spoke what?</a:t>
            </a:r>
          </a:p>
          <a:p>
            <a:r>
              <a:rPr lang="en-US" dirty="0" smtClean="0"/>
              <a:t>When/ Where did the conversation take place ?</a:t>
            </a:r>
          </a:p>
          <a:p>
            <a:r>
              <a:rPr lang="en-US" dirty="0" smtClean="0"/>
              <a:t>How will you relate conversations?</a:t>
            </a:r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4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Conversations too short</a:t>
            </a:r>
            <a:r>
              <a:rPr lang="en-US" dirty="0" smtClean="0"/>
              <a:t>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dirty="0" smtClean="0"/>
              <a:t>Concrete algorithm</a:t>
            </a:r>
          </a:p>
          <a:p>
            <a:r>
              <a:rPr lang="en-US" dirty="0" smtClean="0"/>
              <a:t>How will you identify who spoke what?</a:t>
            </a:r>
          </a:p>
          <a:p>
            <a:r>
              <a:rPr lang="en-US" dirty="0" smtClean="0"/>
              <a:t>When/ Where did the conversation take place ?</a:t>
            </a:r>
          </a:p>
          <a:p>
            <a:r>
              <a:rPr lang="en-US" dirty="0" smtClean="0"/>
              <a:t>How will you relate conversations?</a:t>
            </a:r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b="1" dirty="0" smtClean="0"/>
              <a:t>Concrete algorithm</a:t>
            </a:r>
            <a:r>
              <a:rPr lang="en-US" dirty="0" smtClean="0"/>
              <a:t> – </a:t>
            </a:r>
            <a:r>
              <a:rPr lang="en-US" sz="1400" dirty="0" smtClean="0"/>
              <a:t>Not what client is looking for</a:t>
            </a:r>
            <a:endParaRPr lang="en-US" dirty="0" smtClean="0"/>
          </a:p>
          <a:p>
            <a:r>
              <a:rPr lang="en-US" dirty="0" smtClean="0"/>
              <a:t>How will you identify who spoke what?</a:t>
            </a:r>
          </a:p>
          <a:p>
            <a:r>
              <a:rPr lang="en-US" dirty="0" smtClean="0"/>
              <a:t>When/ Where did the conversation take place ?</a:t>
            </a:r>
          </a:p>
          <a:p>
            <a:r>
              <a:rPr lang="en-US" dirty="0" smtClean="0"/>
              <a:t>How will you relate conversations?</a:t>
            </a:r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dirty="0" smtClean="0"/>
              <a:t>Concrete algorithm – </a:t>
            </a:r>
            <a:r>
              <a:rPr lang="en-US" sz="1400" dirty="0" smtClean="0"/>
              <a:t>Not what client is looking for</a:t>
            </a:r>
            <a:endParaRPr lang="en-US" dirty="0" smtClean="0"/>
          </a:p>
          <a:p>
            <a:r>
              <a:rPr lang="en-US" b="1" dirty="0" smtClean="0"/>
              <a:t>How will you identify who spoke what?</a:t>
            </a:r>
            <a:r>
              <a:rPr lang="en-US" dirty="0" smtClean="0"/>
              <a:t> – </a:t>
            </a:r>
            <a:r>
              <a:rPr lang="en-US" sz="1400" dirty="0" smtClean="0"/>
              <a:t>Bubbles/Edges</a:t>
            </a:r>
            <a:endParaRPr lang="en-US" dirty="0" smtClean="0"/>
          </a:p>
          <a:p>
            <a:r>
              <a:rPr lang="en-US" dirty="0" smtClean="0"/>
              <a:t>When/ Where did the conversation take place ?</a:t>
            </a:r>
          </a:p>
          <a:p>
            <a:r>
              <a:rPr lang="en-US" dirty="0" smtClean="0"/>
              <a:t>How will you relate conversations?</a:t>
            </a:r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dirty="0" smtClean="0"/>
              <a:t>Concrete algorithm – </a:t>
            </a:r>
            <a:r>
              <a:rPr lang="en-US" sz="1400" dirty="0" smtClean="0"/>
              <a:t>Not what client is looking for</a:t>
            </a:r>
            <a:endParaRPr lang="en-US" dirty="0" smtClean="0"/>
          </a:p>
          <a:p>
            <a:r>
              <a:rPr lang="en-US" dirty="0" smtClean="0"/>
              <a:t>How will you identify who spoke what? – </a:t>
            </a:r>
            <a:r>
              <a:rPr lang="en-US" sz="1400" dirty="0" smtClean="0"/>
              <a:t>Bubbles/Edges</a:t>
            </a:r>
            <a:endParaRPr lang="en-US" dirty="0" smtClean="0"/>
          </a:p>
          <a:p>
            <a:r>
              <a:rPr lang="en-US" b="1" dirty="0" smtClean="0"/>
              <a:t>When/ Where did the conversation take place ?</a:t>
            </a:r>
            <a:r>
              <a:rPr lang="en-US" dirty="0" smtClean="0"/>
              <a:t> – </a:t>
            </a:r>
            <a:r>
              <a:rPr lang="en-US" sz="1400" dirty="0" smtClean="0"/>
              <a:t>Properties of conversation (like SMS)</a:t>
            </a:r>
            <a:endParaRPr lang="en-US" dirty="0" smtClean="0"/>
          </a:p>
          <a:p>
            <a:r>
              <a:rPr lang="en-US" dirty="0" smtClean="0"/>
              <a:t>How will you relate conversations?</a:t>
            </a:r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dirty="0" smtClean="0"/>
              <a:t>Concrete algorithm – </a:t>
            </a:r>
            <a:r>
              <a:rPr lang="en-US" sz="1400" dirty="0" smtClean="0"/>
              <a:t>Not what client is looking for</a:t>
            </a:r>
            <a:endParaRPr lang="en-US" dirty="0" smtClean="0"/>
          </a:p>
          <a:p>
            <a:r>
              <a:rPr lang="en-US" dirty="0" smtClean="0"/>
              <a:t>How will you identify who spoke what? – </a:t>
            </a:r>
            <a:r>
              <a:rPr lang="en-US" sz="1400" dirty="0" smtClean="0"/>
              <a:t>Bubbles/Edges</a:t>
            </a:r>
            <a:endParaRPr lang="en-US" dirty="0" smtClean="0"/>
          </a:p>
          <a:p>
            <a:r>
              <a:rPr lang="en-US" dirty="0" smtClean="0"/>
              <a:t>When/ Where did the conversation take place ? – </a:t>
            </a:r>
            <a:r>
              <a:rPr lang="en-US" sz="1400" dirty="0" smtClean="0"/>
              <a:t>Properties of conversation (like SMS)</a:t>
            </a:r>
            <a:endParaRPr lang="en-US" dirty="0" smtClean="0"/>
          </a:p>
          <a:p>
            <a:r>
              <a:rPr lang="en-US" b="1" dirty="0" smtClean="0"/>
              <a:t>How will you relate conversations?</a:t>
            </a:r>
            <a:r>
              <a:rPr lang="en-US" dirty="0" smtClean="0"/>
              <a:t> – </a:t>
            </a:r>
            <a:r>
              <a:rPr lang="en-US" sz="1400" dirty="0" smtClean="0"/>
              <a:t>By common tags</a:t>
            </a:r>
            <a:endParaRPr lang="en-US" dirty="0" smtClean="0"/>
          </a:p>
          <a:p>
            <a:r>
              <a:rPr lang="en-US" dirty="0" smtClean="0"/>
              <a:t>How will you show the conversations in an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Research</a:t>
            </a:r>
            <a:r>
              <a:rPr lang="en-US" sz="2800" dirty="0"/>
              <a:t>, prototype and evaluate a software tool that listens to conversations, then produces a visual souvenir of that </a:t>
            </a:r>
            <a:r>
              <a:rPr lang="en-US" sz="2800" dirty="0" smtClean="0"/>
              <a:t>conversation.</a:t>
            </a:r>
          </a:p>
          <a:p>
            <a:endParaRPr lang="en-US" sz="2800" dirty="0" smtClean="0"/>
          </a:p>
          <a:p>
            <a:r>
              <a:rPr lang="en-US" sz="2800" dirty="0" smtClean="0"/>
              <a:t>Client: </a:t>
            </a:r>
            <a:r>
              <a:rPr lang="en-US" sz="2800" dirty="0" err="1"/>
              <a:t>Vidya</a:t>
            </a:r>
            <a:r>
              <a:rPr lang="en-US" sz="2800" dirty="0"/>
              <a:t> </a:t>
            </a:r>
            <a:r>
              <a:rPr lang="en-US" sz="2800" dirty="0" err="1"/>
              <a:t>Setlur</a:t>
            </a:r>
            <a:r>
              <a:rPr lang="en-US" sz="2800" dirty="0"/>
              <a:t> at Tableau </a:t>
            </a:r>
            <a:r>
              <a:rPr lang="en-US" sz="2800" dirty="0" smtClean="0"/>
              <a:t>Software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77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Conversations too short – </a:t>
            </a:r>
            <a:r>
              <a:rPr lang="en-US" sz="1400" dirty="0" smtClean="0"/>
              <a:t>Considered Long conversation</a:t>
            </a:r>
            <a:endParaRPr lang="en-US" dirty="0" smtClean="0"/>
          </a:p>
          <a:p>
            <a:r>
              <a:rPr lang="en-US" dirty="0" smtClean="0"/>
              <a:t>Concrete algorithm – </a:t>
            </a:r>
            <a:r>
              <a:rPr lang="en-US" sz="1400" dirty="0" smtClean="0"/>
              <a:t>Not what client is looking for</a:t>
            </a:r>
            <a:endParaRPr lang="en-US" dirty="0" smtClean="0"/>
          </a:p>
          <a:p>
            <a:r>
              <a:rPr lang="en-US" dirty="0" smtClean="0"/>
              <a:t>How will you identify who spoke what? – </a:t>
            </a:r>
            <a:r>
              <a:rPr lang="en-US" sz="1400" dirty="0" smtClean="0"/>
              <a:t>Bubbles/Edges</a:t>
            </a:r>
            <a:endParaRPr lang="en-US" dirty="0" smtClean="0"/>
          </a:p>
          <a:p>
            <a:r>
              <a:rPr lang="en-US" dirty="0" smtClean="0"/>
              <a:t>When/ Where did the conversation take place ? – </a:t>
            </a:r>
            <a:r>
              <a:rPr lang="en-US" sz="1400" dirty="0" smtClean="0"/>
              <a:t>Properties of conversation (like SMS)</a:t>
            </a:r>
            <a:endParaRPr lang="en-US" dirty="0" smtClean="0"/>
          </a:p>
          <a:p>
            <a:r>
              <a:rPr lang="en-US" dirty="0" smtClean="0"/>
              <a:t>How will you relate conversations? – </a:t>
            </a:r>
            <a:r>
              <a:rPr lang="en-US" sz="1400" dirty="0" smtClean="0"/>
              <a:t>By common tags</a:t>
            </a:r>
            <a:endParaRPr lang="en-US" dirty="0" smtClean="0"/>
          </a:p>
          <a:p>
            <a:r>
              <a:rPr lang="en-US" b="1" dirty="0" smtClean="0"/>
              <a:t>How will you show the conversations in an application? </a:t>
            </a:r>
            <a:r>
              <a:rPr lang="en-US" dirty="0" smtClean="0"/>
              <a:t>– </a:t>
            </a:r>
            <a:r>
              <a:rPr lang="en-US" sz="1400" dirty="0" smtClean="0"/>
              <a:t>By </a:t>
            </a:r>
            <a:r>
              <a:rPr lang="en-US" sz="1400" dirty="0" smtClean="0"/>
              <a:t>topic, people</a:t>
            </a:r>
            <a:r>
              <a:rPr lang="en-US" sz="1400" dirty="0" smtClean="0"/>
              <a:t>, tags, location or time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5" y="2667000"/>
            <a:ext cx="2569128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5" y="4953000"/>
            <a:ext cx="4983764" cy="1655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669" y="2667000"/>
            <a:ext cx="2099510" cy="1986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3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Questionnaire</a:t>
            </a:r>
            <a:br>
              <a:rPr lang="en-US" dirty="0" smtClean="0"/>
            </a:br>
            <a:r>
              <a:rPr lang="en-US" dirty="0" smtClean="0"/>
              <a:t>Do you think the entire conversation was represented?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55172"/>
              </p:ext>
            </p:extLst>
          </p:nvPr>
        </p:nvGraphicFramePr>
        <p:xfrm>
          <a:off x="2057400" y="294132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 Visual)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651885"/>
            <a:ext cx="1943100" cy="19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56466"/>
            <a:ext cx="2076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Questionnaire</a:t>
            </a:r>
            <a:br>
              <a:rPr lang="en-US" dirty="0"/>
            </a:br>
            <a:r>
              <a:rPr lang="en-US" dirty="0"/>
              <a:t>After seeing the visual do you think you were able to recall the conversation?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67195"/>
              </p:ext>
            </p:extLst>
          </p:nvPr>
        </p:nvGraphicFramePr>
        <p:xfrm>
          <a:off x="2057400" y="316992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 Visual)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28507"/>
            <a:ext cx="203835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22411"/>
            <a:ext cx="2019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Questionnaire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Did you clearly understand which part of the visual was associated with </a:t>
            </a:r>
            <a:r>
              <a:rPr lang="en-US" dirty="0" smtClean="0"/>
              <a:t>which actor </a:t>
            </a:r>
            <a:r>
              <a:rPr lang="en-US" dirty="0"/>
              <a:t>in the conversation?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56396"/>
              </p:ext>
            </p:extLst>
          </p:nvPr>
        </p:nvGraphicFramePr>
        <p:xfrm>
          <a:off x="2133600" y="309372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 Visual)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970027"/>
            <a:ext cx="214312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002402"/>
            <a:ext cx="2038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Questionnaire</a:t>
            </a:r>
            <a:br>
              <a:rPr lang="en-US" dirty="0"/>
            </a:br>
            <a:r>
              <a:rPr lang="en-US" dirty="0"/>
              <a:t>Rate the visual appeal of the </a:t>
            </a:r>
            <a:r>
              <a:rPr lang="en-US" dirty="0" smtClean="0"/>
              <a:t>sketch?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6037"/>
              </p:ext>
            </p:extLst>
          </p:nvPr>
        </p:nvGraphicFramePr>
        <p:xfrm>
          <a:off x="2057400" y="3017520"/>
          <a:ext cx="609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 Visual)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64" y="4025459"/>
            <a:ext cx="2986696" cy="1710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53" y="4114800"/>
            <a:ext cx="2808047" cy="1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Questionnaire</a:t>
            </a:r>
            <a:br>
              <a:rPr lang="en-US" dirty="0"/>
            </a:br>
            <a:r>
              <a:rPr lang="en-US" dirty="0"/>
              <a:t>Was there something that you did not like?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549321"/>
              </p:ext>
            </p:extLst>
          </p:nvPr>
        </p:nvGraphicFramePr>
        <p:xfrm>
          <a:off x="2057400" y="2971800"/>
          <a:ext cx="6019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/>
                <a:gridCol w="3009900"/>
              </a:tblGrid>
              <a:tr h="37795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 felt it was long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 was somewhat complex, but I thought it was intuitive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It's fairly long, I could just read a transcript, and remember what I talked about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 Visual)</a:t>
                      </a:r>
                    </a:p>
                    <a:p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its complicated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 liked the visual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 actually liked this one even more than the other.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maybe how complex the visual got, even though its just two people talking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the visual wasn't that great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5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Usage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3124200"/>
            <a:ext cx="5676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Questionnaire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55" y="2667000"/>
            <a:ext cx="3496631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92556"/>
            <a:ext cx="3445678" cy="233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41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 Questionnaire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4290" b="-9225"/>
          <a:stretch/>
        </p:blipFill>
        <p:spPr>
          <a:xfrm>
            <a:off x="1905000" y="3124200"/>
            <a:ext cx="2895600" cy="214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57" y="3124200"/>
            <a:ext cx="4137543" cy="19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752600"/>
            <a:ext cx="7086599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Desirable Properties of Visual Souvenirs</a:t>
            </a: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b="1" dirty="0" smtClean="0"/>
              <a:t>Evoke Familiarity – location, time of day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Can be logged while recording the conversation</a:t>
            </a:r>
          </a:p>
          <a:p>
            <a:r>
              <a:rPr lang="en-US" sz="1400" b="1" dirty="0" smtClean="0"/>
              <a:t>Obscure Sensitive Data – age, financial data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Can preprocess the conversation before generating sketches</a:t>
            </a:r>
          </a:p>
          <a:p>
            <a:r>
              <a:rPr lang="en-US" sz="1400" b="1" dirty="0" smtClean="0"/>
              <a:t>Expressing Subjectivity – Customizable Visuals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Can make the sketches customizable</a:t>
            </a:r>
          </a:p>
          <a:p>
            <a:r>
              <a:rPr lang="en-US" sz="1400" b="1" dirty="0" smtClean="0"/>
              <a:t>Split the conversation into episodes (like video summarization)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Can preprocess the conversation to divide it into chunks</a:t>
            </a:r>
          </a:p>
          <a:p>
            <a:r>
              <a:rPr lang="en-US" sz="1400" b="1" dirty="0" smtClean="0"/>
              <a:t>Identification of actors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Can use speaker recognition to identify actors</a:t>
            </a:r>
          </a:p>
          <a:p>
            <a:r>
              <a:rPr lang="en-US" sz="1400" b="1" dirty="0"/>
              <a:t>Auto and/or manual tagging of </a:t>
            </a:r>
            <a:r>
              <a:rPr lang="en-US" sz="1400" b="1" dirty="0" smtClean="0"/>
              <a:t>visual(s)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For organization </a:t>
            </a:r>
            <a:br>
              <a:rPr lang="en-US" sz="1400" dirty="0" smtClean="0"/>
            </a:br>
            <a:endParaRPr lang="en-US" sz="14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31447"/>
              </p:ext>
            </p:extLst>
          </p:nvPr>
        </p:nvGraphicFramePr>
        <p:xfrm>
          <a:off x="1943100" y="2133600"/>
          <a:ext cx="65913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/>
                <a:gridCol w="3295650"/>
              </a:tblGrid>
              <a:tr h="312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1 (Episodes)</a:t>
                      </a:r>
                    </a:p>
                    <a:p>
                      <a:pPr algn="ctr"/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Found Less Appealing by subjects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Difficult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to show emotion associated with speakers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Takes time to scroll through the various episodes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Sketch 2 (Single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Visual)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Could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become complex for large number of speakers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Could become less effective for long conversations due to limited space (single visual)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Lack of ordering of events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Such an application must:</a:t>
            </a:r>
          </a:p>
          <a:p>
            <a:r>
              <a:rPr lang="en-US" dirty="0" smtClean="0"/>
              <a:t>evoke familiarity</a:t>
            </a:r>
          </a:p>
          <a:p>
            <a:r>
              <a:rPr lang="en-US" dirty="0" smtClean="0"/>
              <a:t>obscure sensitive data</a:t>
            </a:r>
          </a:p>
          <a:p>
            <a:r>
              <a:rPr lang="en-US" dirty="0" smtClean="0"/>
              <a:t>allow souvenirs/sketches to be customizable (proven to help recall)</a:t>
            </a:r>
          </a:p>
          <a:p>
            <a:r>
              <a:rPr lang="en-US" dirty="0" smtClean="0"/>
              <a:t>be capable of handling long conversations by dividing it into episodes </a:t>
            </a:r>
          </a:p>
          <a:p>
            <a:r>
              <a:rPr lang="en-US" dirty="0" smtClean="0"/>
              <a:t>have auto-tagging of souvenirs and allow manual tagging for customization</a:t>
            </a:r>
          </a:p>
          <a:p>
            <a:r>
              <a:rPr lang="en-US" dirty="0" smtClean="0"/>
              <a:t>have automatic speaker recognition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Conversation about a </a:t>
            </a:r>
            <a:r>
              <a:rPr lang="en-US" b="1" dirty="0" smtClean="0"/>
              <a:t>good night sleep</a:t>
            </a:r>
            <a:r>
              <a:rPr lang="en-US" dirty="0" smtClean="0"/>
              <a:t> between a </a:t>
            </a:r>
            <a:r>
              <a:rPr lang="en-US" b="1" dirty="0" smtClean="0"/>
              <a:t>mother</a:t>
            </a:r>
            <a:r>
              <a:rPr lang="en-US" dirty="0" smtClean="0"/>
              <a:t> and her </a:t>
            </a:r>
            <a:r>
              <a:rPr lang="en-US" b="1" dirty="0" smtClean="0"/>
              <a:t>daughter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Summary of conversation (1384  words in original transcript): </a:t>
            </a:r>
          </a:p>
          <a:p>
            <a:r>
              <a:rPr lang="en-US" dirty="0" smtClean="0"/>
              <a:t>Some family members are too tired due to a lot of travel, but pretending to watch TV at night</a:t>
            </a:r>
          </a:p>
          <a:p>
            <a:r>
              <a:rPr lang="en-US" dirty="0" smtClean="0"/>
              <a:t>How sometimes people are at parties late night, wanting to sleep but cannot escape</a:t>
            </a:r>
          </a:p>
          <a:p>
            <a:r>
              <a:rPr lang="en-US" dirty="0" smtClean="0"/>
              <a:t>Sleeping on time vs sleeping late. Effect of drinking/ eating food before sleeping</a:t>
            </a:r>
          </a:p>
          <a:p>
            <a:r>
              <a:rPr lang="en-US" dirty="0" smtClean="0"/>
              <a:t>Getting up at mid night and using restroom or starting their coffee 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05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1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14800" y="2438400"/>
            <a:ext cx="1447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2514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Identifies the speaker associated with the visual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36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2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095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2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800600" y="2590800"/>
            <a:ext cx="1447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1" y="2895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This part was associated with Lori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73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9423" y="6019800"/>
            <a:ext cx="658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Episode 3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19" y="2133600"/>
            <a:ext cx="6386461" cy="3778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7404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233</TotalTime>
  <Words>834</Words>
  <Application>Microsoft Office PowerPoint</Application>
  <PresentationFormat>On-screen Show (4:3)</PresentationFormat>
  <Paragraphs>198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Wisp</vt:lpstr>
      <vt:lpstr>Conversation Cloud</vt:lpstr>
      <vt:lpstr>Objective</vt:lpstr>
      <vt:lpstr>Research</vt:lpstr>
      <vt:lpstr>Example Conversation</vt:lpstr>
      <vt:lpstr>Sketch 1</vt:lpstr>
      <vt:lpstr>Sketch 1</vt:lpstr>
      <vt:lpstr>Sketch 1</vt:lpstr>
      <vt:lpstr>Sketch 1</vt:lpstr>
      <vt:lpstr>Sketch 1</vt:lpstr>
      <vt:lpstr>Sketch 1</vt:lpstr>
      <vt:lpstr>Sketch 2</vt:lpstr>
      <vt:lpstr>Sketch 2</vt:lpstr>
      <vt:lpstr>Sketch 2</vt:lpstr>
      <vt:lpstr>Critiques</vt:lpstr>
      <vt:lpstr>Critiques</vt:lpstr>
      <vt:lpstr>Critiques</vt:lpstr>
      <vt:lpstr>Critiques</vt:lpstr>
      <vt:lpstr>Critiques</vt:lpstr>
      <vt:lpstr>Critiques</vt:lpstr>
      <vt:lpstr>Critiques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Survey Results</vt:lpstr>
      <vt:lpstr>Limitations</vt:lpstr>
      <vt:lpstr>Recommendations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Cloud</dc:title>
  <dc:creator>Rohit Khilnani</dc:creator>
  <cp:lastModifiedBy>Rohit Khilnani</cp:lastModifiedBy>
  <cp:revision>41</cp:revision>
  <dcterms:created xsi:type="dcterms:W3CDTF">2006-08-16T00:00:00Z</dcterms:created>
  <dcterms:modified xsi:type="dcterms:W3CDTF">2016-04-29T16:47:45Z</dcterms:modified>
</cp:coreProperties>
</file>