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9" r:id="rId3"/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0" y="15978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345297"/>
            <a:ext cx="82296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ct val="100000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70775"/>
            <a:ext cx="8229600" cy="3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722312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675084"/>
            <a:ext cx="8229600" cy="80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675084"/>
            <a:ext cx="8229600" cy="80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645025" y="115133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675084"/>
            <a:ext cx="8229600" cy="80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446416"/>
            <a:ext cx="30084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575050" y="446417"/>
            <a:ext cx="5111700" cy="4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 rot="5400000">
            <a:off x="5600100" y="1508066"/>
            <a:ext cx="4116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 rot="5400000">
            <a:off x="1409100" y="-473133"/>
            <a:ext cx="4116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675084"/>
            <a:ext cx="8229600" cy="80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bit.ly/26BkPnF" TargetMode="External"/><Relationship Id="rId4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jessethompsonart.com/artpage/Pre_C_drawing_Video_files/Understanding%20Comics%20(The%20Invisible%20Art)%20By%20Scott%20McCloud.pdf" TargetMode="External"/><Relationship Id="rId4" Type="http://schemas.openxmlformats.org/officeDocument/2006/relationships/hyperlink" Target="https://drive.google.com/open?id=0B5zaSHpdeixLZ3NTT0JWeV9Yd2M" TargetMode="External"/><Relationship Id="rId5" Type="http://schemas.openxmlformats.org/officeDocument/2006/relationships/hyperlink" Target="https://drive.google.com/open?id=0B5zaSHpdeixLa2Rpb3hYOFp6QUhPNUg0NmtqTi0wUmJ6OGZZ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jpg"/><Relationship Id="rId4" Type="http://schemas.openxmlformats.org/officeDocument/2006/relationships/image" Target="../media/image0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Relationship Id="rId5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 http://bit.ly/1SqipnA" TargetMode="External"/><Relationship Id="rId4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x="634050" y="842351"/>
            <a:ext cx="7772400" cy="950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4200"/>
          </a:p>
          <a:p>
            <a:pPr lvl="0" rtl="0">
              <a:spcBef>
                <a:spcPts val="0"/>
              </a:spcBef>
              <a:buNone/>
            </a:pPr>
            <a:r>
              <a:rPr lang="en" sz="4800"/>
              <a:t>Conversation Cloud</a:t>
            </a:r>
          </a:p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371400" y="4198075"/>
            <a:ext cx="8577000" cy="79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600"/>
              <a:t>Abidaan Nagawkar | Anand Purohit | Nikhil Raina | Vipul Kashyap | Zeal Ganatra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2270400" y="2096200"/>
            <a:ext cx="4603200" cy="13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i="1" lang="en" sz="2400">
                <a:solidFill>
                  <a:schemeClr val="dk1"/>
                </a:solidFill>
              </a:rPr>
              <a:t>User Experience Final Presentation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345297"/>
            <a:ext cx="8229600" cy="96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Refinement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57200" y="1270775"/>
            <a:ext cx="8229600" cy="349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Focus on ways to represent a large number of conversations.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List view vs Tile view.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Search functionality.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Representing conversations that are not sequential.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Conversations that briefly move off-topic vs conversations that move from one topic to another.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345297"/>
            <a:ext cx="8229600" cy="96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 Prototype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270775"/>
            <a:ext cx="8229600" cy="349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Final Prototype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7265" y="1270775"/>
            <a:ext cx="5610483" cy="387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345297"/>
            <a:ext cx="8229600" cy="96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Evaluation with Control Group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57200" y="1270775"/>
            <a:ext cx="8229600" cy="349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Done on 6 volunteers by reading and listening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Reading: 4 volunteers - over approx 1 week.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Initially asked 3 questions to determine if they have read the conversation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Later asked 5 questions to determine their amount of recall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Listening: 2 volunteers - over 2 days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Later asked same 5 questions to determine their amount of recall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345299"/>
            <a:ext cx="8229600" cy="86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Evaluation with Control Group (cont..)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457200" y="1209000"/>
            <a:ext cx="8229600" cy="375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69850" lvl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Deductions:</a:t>
            </a:r>
          </a:p>
          <a:p>
            <a:pPr indent="-317500" lvl="0" marL="45720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Mostly people can remember the gist and people of the conversation without having to see the “Conversation Cloud”. </a:t>
            </a:r>
          </a:p>
          <a:p>
            <a:pPr indent="-317500" lvl="0" marL="45720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People can very well recall what they see in the storyboard of “Conversation Cloud”.</a:t>
            </a:r>
          </a:p>
          <a:p>
            <a:pPr indent="-317500" lvl="0" marL="45720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Names if not mentioned in the storyboard of “Conversation Cloud” are difficult to recall.</a:t>
            </a:r>
          </a:p>
          <a:p>
            <a:pPr indent="-317500" lvl="0" marL="45720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Some people can answer questions with multiple answers only partially.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69850" lvl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Constraints: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The less number of people taken into consideration for the study can be a constraint.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Only sequential conversations were evaluated, conversations that move off-topic were not.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Listening based evaluation was done only over a period of 2 days.</a:t>
            </a:r>
          </a:p>
          <a:p>
            <a:pPr indent="-317500" lvl="0" marL="45720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Lack of control over subjects re-reading the conversation.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1524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457200" y="345297"/>
            <a:ext cx="8229600" cy="96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457200" y="1270775"/>
            <a:ext cx="8229600" cy="349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Understanding comics by Scott McCloud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Initial Design</a:t>
            </a:r>
          </a:p>
          <a:p>
            <a:pPr indent="-228600" lvl="0" marL="45720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Transcript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345297"/>
            <a:ext cx="8229600" cy="96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70775"/>
            <a:ext cx="8229600" cy="349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problem here can be divided into two categories: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One is to represent a conversation in succinct way, that helps the people involved in the conversation to recall it.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other dimension here is to provide a summary for others to understand.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i="1" lang="en"/>
              <a:t>We are mainly focussing on the recall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345297"/>
            <a:ext cx="8229600" cy="96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Approach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270775"/>
            <a:ext cx="8229600" cy="349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Initial Client Meeting - Understanding the problem, clarifying expectations.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Sketches - Visualizations of a sample conversation, how not to represent a conversation.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Research - Literature review on the best ways to represent conversations.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First Prototype - Initial design, representing one conversation.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Client Feedback - Focus on the big picture, holistic perspective.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Refinement - Search functionality, different types of conversations.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Evaluation - User feedback.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345297"/>
            <a:ext cx="8229600" cy="96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Approach Cont.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270775"/>
            <a:ext cx="8229600" cy="349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Our main focus was to search for different ways to represent a conversation. The few areas we dwelled on were: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Using images(generated by the system)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Using videos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Using images with sounds.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345297"/>
            <a:ext cx="8229600" cy="96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 Designs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270775"/>
            <a:ext cx="8229600" cy="349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Each person made 5 sketches to represent any conversation in general</a:t>
            </a: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21341" l="2256" r="13561" t="18305"/>
          <a:stretch/>
        </p:blipFill>
        <p:spPr>
          <a:xfrm>
            <a:off x="1036650" y="1868574"/>
            <a:ext cx="3247549" cy="246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1450" y="1868575"/>
            <a:ext cx="3610716" cy="2465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345297"/>
            <a:ext cx="8229600" cy="96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 Designs Cont.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1270775"/>
            <a:ext cx="8229600" cy="349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Decided on a transcript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Created initial design for the transcript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00" y="2976975"/>
            <a:ext cx="2176225" cy="163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4249" y="2976975"/>
            <a:ext cx="2176225" cy="1632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6400" y="2976974"/>
            <a:ext cx="2176225" cy="1632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345297"/>
            <a:ext cx="8229600" cy="96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Initial Designs Cont.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1270775"/>
            <a:ext cx="8229600" cy="349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748525"/>
            <a:ext cx="8229599" cy="271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345297"/>
            <a:ext cx="8229600" cy="96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 Prototype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1251200"/>
            <a:ext cx="8229600" cy="349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First Prototype using proto.io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4">
            <a:alphaModFix/>
          </a:blip>
          <a:srcRect b="19411" l="0" r="77935" t="12575"/>
          <a:stretch/>
        </p:blipFill>
        <p:spPr>
          <a:xfrm>
            <a:off x="4695150" y="1397924"/>
            <a:ext cx="2017551" cy="304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345297"/>
            <a:ext cx="8229600" cy="96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Client Feedback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1270775"/>
            <a:ext cx="8229600" cy="349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Need for scalability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Need to represent explicit and implicit information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Search capabilities, based on different anchors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How to represent different conversation, all the conversations are not flat. There can be multiple parallel conversations in a single conversation.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NCStateU-horizontal-center-log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