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 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6D7A8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https://www.google.com/fusiontables/data?docid=1JaoSeepS2r7-ZvxwAA0f8y4Zuub1rJhrQh_WLvo#map:id=3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jpg" Type="http://schemas.openxmlformats.org/officeDocument/2006/relationships/image" Id="rId4"/><Relationship Target="../media/image21.jpg" Type="http://schemas.openxmlformats.org/officeDocument/2006/relationships/image" Id="rId3"/><Relationship Target="../media/image24.jpg" Type="http://schemas.openxmlformats.org/officeDocument/2006/relationships/image" Id="rId6"/><Relationship Target="../media/image23.jpg" Type="http://schemas.openxmlformats.org/officeDocument/2006/relationships/image" Id="rId5"/><Relationship Target="../media/image25.jpg" Type="http://schemas.openxmlformats.org/officeDocument/2006/relationships/image" Id="rId7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08.jpg" Type="http://schemas.openxmlformats.org/officeDocument/2006/relationships/image" Id="rId3"/><Relationship Target="../media/image17.jpg" Type="http://schemas.openxmlformats.org/officeDocument/2006/relationships/image" Id="rId6"/><Relationship Target="../media/image12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5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4"/><Relationship Target="../media/image07.png" Type="http://schemas.openxmlformats.org/officeDocument/2006/relationships/image" Id="rId3"/><Relationship Target="../media/image20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10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Interactive Public Data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Developed for NC Innovation Center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Google Fusion Tables(early designs)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51624" x="1315600"/>
            <a:ext cy="3574224" cx="6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Combine with county boundary data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https://www.google.com/fusiontables/data?docid=1JaoSeepS2r7-ZvxwAA0f8y4Zuub1rJhrQh_WLvo#map:id=3</a:t>
            </a:r>
          </a:p>
          <a:p>
            <a:r>
              <a:t/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47350" x="2033525"/>
            <a:ext cy="3390900" cx="6057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Facility Meeting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Lots of different options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Budget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Transportation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Employment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Requirements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Straightforward use-case scenarios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Relative simplicity of data tables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Minimal repackaging from existing public reports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Prototype’s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Google Charts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Easy to use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Rapid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Variety of options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Ammaps/Amcharts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Specialized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Customizable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Existing Solutions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11903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Storyboarding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4" x="457199"/>
            <a:ext cy="2211150" cx="29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46024" x="1323125"/>
            <a:ext cy="2251449" cx="290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789549" x="2308525"/>
            <a:ext cy="2211150" cx="27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196900" x="3557700"/>
            <a:ext cy="2398549" cx="30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517500" x="4988600"/>
            <a:ext cy="2398551" cx="324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Design of the survey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Initial Client Feedback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Initial User Feedback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Changes based on feedback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 User Feedback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User Survey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Feedback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indent="0" marL="0">
              <a:buNone/>
            </a:pPr>
            <a:r>
              <a:rPr lang="en"/>
              <a:t>Feedback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8229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Demonstration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Visualize and display state data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 to be charts or maps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Accessible to public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Needs to be appealing to use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Easy and intuitive to use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Utility for state employees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Assist decision-making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Project Summary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(Future Paths)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North Carolina Government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Office of Information Technology Services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Department of Environmental and Natural Resources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Also involved/interested: Department of Transportation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Contact Persons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Erik Ross, Lois Nilson, Eric Ellis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One videoconference, one face-to-face meeting, email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End-of-Project Goal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Display collected state data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Allow interaction by public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Be useful for state government decision-makers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Clients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73200" x="7057300"/>
            <a:ext cy="813150" cx="12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86350" x="7618150"/>
            <a:ext cy="1196575" cx="1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782925" x="7275950"/>
            <a:ext cy="914400" cx="9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Existing Interface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14375" x="659475"/>
            <a:ext cy="3610924" cx="486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57537" x="1186500"/>
            <a:ext cy="3610925" cx="600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1175" x="1561025"/>
            <a:ext cy="3497300" cx="4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882525" x="1938825"/>
            <a:ext cy="3043324" cx="575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Size: ~1000 sq ft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Large (55”) touchscreens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Medium (47”) touchscreens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Small (23”) touchscreens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Innovation Center Facility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31763" x="3126400"/>
            <a:ext cy="3862474" cx="581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Initial Meeting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Early Designs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49" x="5223025"/>
            <a:ext cy="2597825" cx="34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79350" x="2747150"/>
            <a:ext cy="1856900" cx="2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66587" x="537275"/>
            <a:ext cy="1724025" cx="304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Data Visualization - static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Heat Map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Bar Graph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Colour Code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16293" x="5233825"/>
            <a:ext cy="1826199" cx="26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0" x="6087925"/>
            <a:ext cy="1079374" cx="268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099650" x="2136700"/>
            <a:ext cy="1826200" cx="28600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1828800">
              <a:buNone/>
            </a:pPr>
            <a:r>
              <a:rPr lang="en"/>
              <a:t>Data Visualization...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More Interactive!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Cartogram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GapMinder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Ammaps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Google Motion Charts</a:t>
            </a:r>
          </a:p>
          <a:p>
            <a:r>
              <a:t/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6634750"/>
            <a:ext cy="1501050" cx="2350824"/>
          </a:xfrm>
          <a:prstGeom prst="rect">
            <a:avLst/>
          </a:prstGeom>
        </p:spPr>
      </p:pic>
      <p:pic>
        <p:nvPicPr>
          <p:cNvPr id="88" name="Shape 8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26350" x="5470850"/>
            <a:ext cy="1866900" cx="3514725"/>
          </a:xfrm>
          <a:prstGeom prst="rect">
            <a:avLst/>
          </a:prstGeom>
        </p:spPr>
      </p:pic>
      <p:pic>
        <p:nvPicPr>
          <p:cNvPr id="89" name="Shape 8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97675" x="4376075"/>
            <a:ext cy="1323975" cx="21240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