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5F9608-5699-470B-9F5C-3C23B8F481A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1BE603-4599-48CE-A7E8-AED5EF3643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F9608-5699-470B-9F5C-3C23B8F481A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1BE603-4599-48CE-A7E8-AED5EF3643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F9608-5699-470B-9F5C-3C23B8F481A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1BE603-4599-48CE-A7E8-AED5EF3643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F9608-5699-470B-9F5C-3C23B8F481A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1BE603-4599-48CE-A7E8-AED5EF3643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F9608-5699-470B-9F5C-3C23B8F481A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1BE603-4599-48CE-A7E8-AED5EF3643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F9608-5699-470B-9F5C-3C23B8F481A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1BE603-4599-48CE-A7E8-AED5EF3643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F9608-5699-470B-9F5C-3C23B8F481A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1BE603-4599-48CE-A7E8-AED5EF3643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F9608-5699-470B-9F5C-3C23B8F481A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1BE603-4599-48CE-A7E8-AED5EF36439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F9608-5699-470B-9F5C-3C23B8F481A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1BE603-4599-48CE-A7E8-AED5EF3643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35F9608-5699-470B-9F5C-3C23B8F481A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1BE603-4599-48CE-A7E8-AED5EF3643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5F9608-5699-470B-9F5C-3C23B8F481A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1BE603-4599-48CE-A7E8-AED5EF36439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35F9608-5699-470B-9F5C-3C23B8F481A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81BE603-4599-48CE-A7E8-AED5EF3643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/>
              <a:t>Ability to add Categories</a:t>
            </a:r>
          </a:p>
          <a:p>
            <a:r>
              <a:rPr lang="en-US" dirty="0" smtClean="0"/>
              <a:t>Ability to add Tasks to specified Categories</a:t>
            </a:r>
          </a:p>
          <a:p>
            <a:pPr lvl="1"/>
            <a:r>
              <a:rPr lang="en-US" dirty="0" smtClean="0"/>
              <a:t>Start date and due date</a:t>
            </a:r>
          </a:p>
          <a:p>
            <a:pPr lvl="1"/>
            <a:r>
              <a:rPr lang="en-US" dirty="0" smtClean="0"/>
              <a:t>Completed date</a:t>
            </a:r>
          </a:p>
          <a:p>
            <a:r>
              <a:rPr lang="en-US" dirty="0" smtClean="0"/>
              <a:t>Ability to make multiple Task Lists</a:t>
            </a:r>
          </a:p>
          <a:p>
            <a:pPr lvl="1"/>
            <a:r>
              <a:rPr lang="en-US" dirty="0" smtClean="0"/>
              <a:t>Can be used for each day of the week or for each new project</a:t>
            </a:r>
          </a:p>
          <a:p>
            <a:r>
              <a:rPr lang="en-US" dirty="0" smtClean="0"/>
              <a:t>Ability to edit or delete existing Task Lists, Categories, and Tasks</a:t>
            </a:r>
            <a:endParaRPr lang="en-US" dirty="0"/>
          </a:p>
          <a:p>
            <a:r>
              <a:rPr lang="en-US" dirty="0" smtClean="0"/>
              <a:t>Save and open all to-do </a:t>
            </a:r>
            <a:r>
              <a:rPr lang="en-US" dirty="0"/>
              <a:t>l</a:t>
            </a:r>
            <a:r>
              <a:rPr lang="en-US" dirty="0" smtClean="0"/>
              <a:t>ists at your convenience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Task Manager Applet</a:t>
            </a:r>
            <a:br>
              <a:rPr lang="en-US" dirty="0" smtClean="0"/>
            </a:br>
            <a:r>
              <a:rPr lang="en-US" sz="2200" dirty="0" smtClean="0"/>
              <a:t>By: </a:t>
            </a:r>
            <a:r>
              <a:rPr lang="en-US" sz="2200" dirty="0" err="1" smtClean="0"/>
              <a:t>Ajita</a:t>
            </a:r>
            <a:r>
              <a:rPr lang="en-US" sz="2200" dirty="0" smtClean="0"/>
              <a:t> </a:t>
            </a:r>
            <a:r>
              <a:rPr lang="en-US" sz="2200" dirty="0" err="1" smtClean="0"/>
              <a:t>Banerjea</a:t>
            </a:r>
            <a:r>
              <a:rPr lang="en-US" sz="2200" dirty="0" smtClean="0"/>
              <a:t> &amp; Chang Wang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65018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</TotalTime>
  <Words>63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Task Manager Applet By: Ajita Banerjea &amp; Chang Wang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Manager Applet By: Ajita Banerjea &amp; Chang Wang</dc:title>
  <dc:creator>Ajita</dc:creator>
  <cp:lastModifiedBy>Ajita</cp:lastModifiedBy>
  <cp:revision>5</cp:revision>
  <dcterms:created xsi:type="dcterms:W3CDTF">2014-12-05T21:04:49Z</dcterms:created>
  <dcterms:modified xsi:type="dcterms:W3CDTF">2014-12-05T21:16:49Z</dcterms:modified>
</cp:coreProperties>
</file>