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8" r:id="rId4"/>
    <p:sldId id="259" r:id="rId5"/>
    <p:sldId id="257" r:id="rId6"/>
    <p:sldId id="261" r:id="rId7"/>
    <p:sldId id="263" r:id="rId8"/>
    <p:sldId id="269" r:id="rId9"/>
    <p:sldId id="267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AD37997-BC3A-497D-8DF5-8013DC7554CB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2014\College\2014Spring\CSC342.001\LifeLoop\website\images\lifeloo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29" y="762000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9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Capture Screen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23" y="1600200"/>
            <a:ext cx="5010353" cy="4708525"/>
          </a:xfrm>
        </p:spPr>
      </p:pic>
    </p:spTree>
    <p:extLst>
      <p:ext uri="{BB962C8B-B14F-4D97-AF65-F5344CB8AC3E}">
        <p14:creationId xmlns:p14="http://schemas.microsoft.com/office/powerpoint/2010/main" val="424773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Implemented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4094141" cy="239891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886200"/>
            <a:ext cx="4903213" cy="2521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06" y="1905000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1" y="3827892"/>
            <a:ext cx="301255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4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5653617" cy="4240213"/>
          </a:xfrm>
        </p:spPr>
      </p:pic>
      <p:sp>
        <p:nvSpPr>
          <p:cNvPr id="8" name="TextBox 7"/>
          <p:cNvSpPr txBox="1"/>
          <p:nvPr/>
        </p:nvSpPr>
        <p:spPr>
          <a:xfrm>
            <a:off x="1828800" y="600962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Contact Us – lyfeloop@gmail.com</a:t>
            </a:r>
          </a:p>
        </p:txBody>
      </p:sp>
    </p:spTree>
    <p:extLst>
      <p:ext uri="{BB962C8B-B14F-4D97-AF65-F5344CB8AC3E}">
        <p14:creationId xmlns:p14="http://schemas.microsoft.com/office/powerpoint/2010/main" val="119862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Triangle Startup Weekend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571" y="5715000"/>
            <a:ext cx="6441142" cy="8763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 Ball, Matthew Thomas, Chris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McDaniels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Dalton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Shehan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Cailee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Storrs, Eric Le,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DeShawn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Brown, and Chris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WoodLief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with Dr. Watson at TSW Maker Weekend.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42" y="1828800"/>
            <a:ext cx="5029200" cy="3771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92" y="6096000"/>
            <a:ext cx="152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Event Sponsors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71600"/>
            <a:ext cx="4286250" cy="1847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038600"/>
            <a:ext cx="3810000" cy="210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3276600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3505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 Guys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58" y="1693400"/>
            <a:ext cx="6030884" cy="4522124"/>
          </a:xfrm>
        </p:spPr>
      </p:pic>
      <p:sp>
        <p:nvSpPr>
          <p:cNvPr id="5" name="TextBox 4"/>
          <p:cNvSpPr txBox="1"/>
          <p:nvPr/>
        </p:nvSpPr>
        <p:spPr>
          <a:xfrm>
            <a:off x="1828800" y="2209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</a:rPr>
              <a:t>Kevin Wolf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2482" y="5562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Matthias Welsh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Saturday Night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16" y="1693400"/>
            <a:ext cx="6030884" cy="4522124"/>
          </a:xfrm>
        </p:spPr>
      </p:pic>
    </p:spTree>
    <p:extLst>
      <p:ext uri="{BB962C8B-B14F-4D97-AF65-F5344CB8AC3E}">
        <p14:creationId xmlns:p14="http://schemas.microsoft.com/office/powerpoint/2010/main" val="40238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Sunday Evening – 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19319" r="15886" b="10228"/>
          <a:stretch/>
        </p:blipFill>
        <p:spPr>
          <a:xfrm>
            <a:off x="1371600" y="1752600"/>
            <a:ext cx="6172200" cy="4114800"/>
          </a:xfrm>
        </p:spPr>
      </p:pic>
    </p:spTree>
    <p:extLst>
      <p:ext uri="{BB962C8B-B14F-4D97-AF65-F5344CB8AC3E}">
        <p14:creationId xmlns:p14="http://schemas.microsoft.com/office/powerpoint/2010/main" val="7399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version is Great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56" y="1600200"/>
            <a:ext cx="4828487" cy="4708525"/>
          </a:xfrm>
        </p:spPr>
      </p:pic>
    </p:spTree>
    <p:extLst>
      <p:ext uri="{BB962C8B-B14F-4D97-AF65-F5344CB8AC3E}">
        <p14:creationId xmlns:p14="http://schemas.microsoft.com/office/powerpoint/2010/main" val="34866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version… Even Better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68462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41000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Browser Support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65" y="914400"/>
            <a:ext cx="5079365" cy="38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9" y="4191000"/>
            <a:ext cx="1397635" cy="139763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01488"/>
            <a:ext cx="5028724" cy="3771543"/>
          </a:xfrm>
        </p:spPr>
      </p:pic>
    </p:spTree>
    <p:extLst>
      <p:ext uri="{BB962C8B-B14F-4D97-AF65-F5344CB8AC3E}">
        <p14:creationId xmlns:p14="http://schemas.microsoft.com/office/powerpoint/2010/main" val="2953205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211</TotalTime>
  <Words>76</Words>
  <Application>Microsoft Office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PowerPoint Presentation</vt:lpstr>
      <vt:lpstr>Triangle Startup Weekend</vt:lpstr>
      <vt:lpstr>The Event Sponsors</vt:lpstr>
      <vt:lpstr>The Hardware Guys</vt:lpstr>
      <vt:lpstr>Late Saturday Night</vt:lpstr>
      <vt:lpstr>Sunday Evening – Presentation</vt:lpstr>
      <vt:lpstr>Desktop version is Great</vt:lpstr>
      <vt:lpstr>Mobile version… Even Better</vt:lpstr>
      <vt:lpstr>Current Browser Support</vt:lpstr>
      <vt:lpstr>The Capture Screen</vt:lpstr>
      <vt:lpstr>Technologies Implemented</vt:lpstr>
      <vt:lpstr>Thank you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21</cp:revision>
  <dcterms:created xsi:type="dcterms:W3CDTF">2014-04-21T17:27:35Z</dcterms:created>
  <dcterms:modified xsi:type="dcterms:W3CDTF">2014-04-28T03:52:23Z</dcterms:modified>
</cp:coreProperties>
</file>