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8" r:id="rId4"/>
    <p:sldId id="259" r:id="rId5"/>
    <p:sldId id="257" r:id="rId6"/>
    <p:sldId id="260" r:id="rId7"/>
    <p:sldId id="261" r:id="rId8"/>
    <p:sldId id="263" r:id="rId9"/>
    <p:sldId id="267" r:id="rId10"/>
    <p:sldId id="264" r:id="rId11"/>
    <p:sldId id="266" r:id="rId12"/>
    <p:sldId id="262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997-BC3A-497D-8DF5-8013DC7554C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997-BC3A-497D-8DF5-8013DC7554C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997-BC3A-497D-8DF5-8013DC7554C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997-BC3A-497D-8DF5-8013DC7554C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997-BC3A-497D-8DF5-8013DC7554C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997-BC3A-497D-8DF5-8013DC7554C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997-BC3A-497D-8DF5-8013DC7554C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997-BC3A-497D-8DF5-8013DC7554C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997-BC3A-497D-8DF5-8013DC7554C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997-BC3A-497D-8DF5-8013DC7554C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7997-BC3A-497D-8DF5-8013DC7554C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AD37997-BC3A-497D-8DF5-8013DC7554C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92B3C78-C034-474C-9DD8-01363D38E37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2014\College\2014Spring\CSC342.001\LifeLoop\website\images\lifeloo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29" y="762000"/>
            <a:ext cx="914400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9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Mobile Version… in progress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730" y="1600200"/>
            <a:ext cx="5434540" cy="4708525"/>
          </a:xfrm>
        </p:spPr>
      </p:pic>
    </p:spTree>
    <p:extLst>
      <p:ext uri="{BB962C8B-B14F-4D97-AF65-F5344CB8AC3E}">
        <p14:creationId xmlns:p14="http://schemas.microsoft.com/office/powerpoint/2010/main" val="424773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Implemented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4094141" cy="239891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886200"/>
            <a:ext cx="4903213" cy="25216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9530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4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Interview at TSW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54" y="1600200"/>
            <a:ext cx="5492091" cy="4708525"/>
          </a:xfrm>
        </p:spPr>
      </p:pic>
    </p:spTree>
    <p:extLst>
      <p:ext uri="{BB962C8B-B14F-4D97-AF65-F5344CB8AC3E}">
        <p14:creationId xmlns:p14="http://schemas.microsoft.com/office/powerpoint/2010/main" val="182287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Contact Us – lyfeloop@gmail.com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64" y="1676400"/>
            <a:ext cx="7015535" cy="4456062"/>
          </a:xfrm>
        </p:spPr>
      </p:pic>
    </p:spTree>
    <p:extLst>
      <p:ext uri="{BB962C8B-B14F-4D97-AF65-F5344CB8AC3E}">
        <p14:creationId xmlns:p14="http://schemas.microsoft.com/office/powerpoint/2010/main" val="119862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Triangle Startup Weekend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5571" y="5715000"/>
            <a:ext cx="6441142" cy="8763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David Ball, Matthew Thomas, Chris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McDaniels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Dalton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Shehan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Cailee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Storrs, Eric Le,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DeShawn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Brown, and Chris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WoodLief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with Dr. Watson at TSW Maker Weekend.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42" y="1828800"/>
            <a:ext cx="5029200" cy="3771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92" y="6096000"/>
            <a:ext cx="1524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71600"/>
            <a:ext cx="4286250" cy="18478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038600"/>
            <a:ext cx="3810000" cy="210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5600"/>
            <a:ext cx="3276600" cy="3276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3505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Hardware Guys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58" y="1693400"/>
            <a:ext cx="6030884" cy="4522124"/>
          </a:xfrm>
        </p:spPr>
      </p:pic>
      <p:sp>
        <p:nvSpPr>
          <p:cNvPr id="5" name="TextBox 4"/>
          <p:cNvSpPr txBox="1"/>
          <p:nvPr/>
        </p:nvSpPr>
        <p:spPr>
          <a:xfrm>
            <a:off x="1828800" y="2209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</a:rPr>
              <a:t>Kevin Wolf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2482" y="55626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Matthias Welsh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72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Saturday Night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16" y="1693400"/>
            <a:ext cx="6030884" cy="4522124"/>
          </a:xfrm>
        </p:spPr>
      </p:pic>
    </p:spTree>
    <p:extLst>
      <p:ext uri="{BB962C8B-B14F-4D97-AF65-F5344CB8AC3E}">
        <p14:creationId xmlns:p14="http://schemas.microsoft.com/office/powerpoint/2010/main" val="40238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 Saturday Night…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58" y="1693400"/>
            <a:ext cx="6030884" cy="4522124"/>
          </a:xfrm>
        </p:spPr>
      </p:pic>
    </p:spTree>
    <p:extLst>
      <p:ext uri="{BB962C8B-B14F-4D97-AF65-F5344CB8AC3E}">
        <p14:creationId xmlns:p14="http://schemas.microsoft.com/office/powerpoint/2010/main" val="24762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Sunday Evening – </a:t>
            </a:r>
            <a:r>
              <a:rPr lang="en-US" dirty="0" smtClean="0"/>
              <a:t>Presentation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0" t="19319" r="15886" b="10228"/>
          <a:stretch/>
        </p:blipFill>
        <p:spPr>
          <a:xfrm>
            <a:off x="1371600" y="1752600"/>
            <a:ext cx="6172200" cy="4114800"/>
          </a:xfrm>
        </p:spPr>
      </p:pic>
    </p:spTree>
    <p:extLst>
      <p:ext uri="{BB962C8B-B14F-4D97-AF65-F5344CB8AC3E}">
        <p14:creationId xmlns:p14="http://schemas.microsoft.com/office/powerpoint/2010/main" val="7399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Desktop Website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45" y="1600200"/>
            <a:ext cx="5421510" cy="4708525"/>
          </a:xfrm>
        </p:spPr>
      </p:pic>
    </p:spTree>
    <p:extLst>
      <p:ext uri="{BB962C8B-B14F-4D97-AF65-F5344CB8AC3E}">
        <p14:creationId xmlns:p14="http://schemas.microsoft.com/office/powerpoint/2010/main" val="348661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Browser Support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388235"/>
            <a:ext cx="2898593" cy="3200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635" y="914400"/>
            <a:ext cx="5079365" cy="38095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5070" y="5473031"/>
            <a:ext cx="1778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Safari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9" y="4191000"/>
            <a:ext cx="1397635" cy="13976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89" y="1905000"/>
            <a:ext cx="1295400" cy="12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05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120</TotalTime>
  <Words>79</Words>
  <Application>Microsoft Office PowerPoint</Application>
  <PresentationFormat>On-screen Show (4:3)</PresentationFormat>
  <Paragraphs>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PowerPoint Presentation</vt:lpstr>
      <vt:lpstr>Triangle Startup Weekend</vt:lpstr>
      <vt:lpstr>The Event</vt:lpstr>
      <vt:lpstr>The Hardware Guys</vt:lpstr>
      <vt:lpstr>Late Saturday Night</vt:lpstr>
      <vt:lpstr>Later Saturday Night…</vt:lpstr>
      <vt:lpstr>Sunday Evening – Presentation</vt:lpstr>
      <vt:lpstr>The Desktop Website</vt:lpstr>
      <vt:lpstr>Current Browser Support</vt:lpstr>
      <vt:lpstr>The Mobile Version… in progress</vt:lpstr>
      <vt:lpstr>Technologies Implemented</vt:lpstr>
      <vt:lpstr>Video Interview at TSW</vt:lpstr>
      <vt:lpstr>Contact Us – lyfeloop@gmail.com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13</cp:revision>
  <dcterms:created xsi:type="dcterms:W3CDTF">2014-04-21T17:27:35Z</dcterms:created>
  <dcterms:modified xsi:type="dcterms:W3CDTF">2014-04-21T19:27:40Z</dcterms:modified>
</cp:coreProperties>
</file>