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SzPct val="100000"/>
              <a:buNone/>
              <a:defRPr sz="2400" i="1"/>
            </a:lvl1pPr>
            <a:lvl2pPr algn="ctr" indent="152400" marL="0">
              <a:spcBef>
                <a:spcPts val="0"/>
              </a:spcBef>
              <a:buNone/>
              <a:defRPr i="1"/>
            </a:lvl2pPr>
            <a:lvl3pPr algn="ctr" indent="152400" marL="0">
              <a:spcBef>
                <a:spcPts val="0"/>
              </a:spcBef>
              <a:buNone/>
              <a:defRPr i="1"/>
            </a:lvl3pPr>
            <a:lvl4pPr algn="ctr" indent="152400" marL="0">
              <a:spcBef>
                <a:spcPts val="0"/>
              </a:spcBef>
              <a:buSzPct val="100000"/>
              <a:buNone/>
              <a:defRPr sz="2400" i="1"/>
            </a:lvl4pPr>
            <a:lvl5pPr algn="ctr" indent="152400" marL="0">
              <a:spcBef>
                <a:spcPts val="0"/>
              </a:spcBef>
              <a:buSzPct val="100000"/>
              <a:buNone/>
              <a:defRPr sz="2400" i="1"/>
            </a:lvl5pPr>
            <a:lvl6pPr algn="ctr" indent="152400" marL="0">
              <a:spcBef>
                <a:spcPts val="0"/>
              </a:spcBef>
              <a:buSzPct val="100000"/>
              <a:buNone/>
              <a:defRPr sz="2400" i="1"/>
            </a:lvl6pPr>
            <a:lvl7pPr algn="ctr" indent="152400" marL="0">
              <a:spcBef>
                <a:spcPts val="0"/>
              </a:spcBef>
              <a:buSzPct val="100000"/>
              <a:buNone/>
              <a:defRPr sz="2400" i="1"/>
            </a:lvl7pPr>
            <a:lvl8pPr algn="ctr" indent="152400" marL="0">
              <a:spcBef>
                <a:spcPts val="0"/>
              </a:spcBef>
              <a:buSzPct val="100000"/>
              <a:buNone/>
              <a:defRPr sz="2400" i="1"/>
            </a:lvl8pPr>
            <a:lvl9pPr algn="ctr" indent="152400" marL="0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Bamboo Mobile Health Group 2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dk1"/>
                </a:solidFill>
              </a:rPr>
              <a:t>Ted Presley, David Helms, Franco Lamping, Michael Lambeth, Maxim Litvinov, Jeff Brown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970744" x="0"/>
            <a:ext cy="1172759" cx="914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Our Project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“Create a data visualization dashboard”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Take data from Google spreadsheet and visualize it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Make it simple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Make it available from any browser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Data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4 Categories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Pain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Fatigue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Mobility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Brain fog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6 Intensity levels</a:t>
            </a:r>
          </a:p>
          <a:p>
            <a:pPr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0,1,2,3,4,5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is this useful?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Doctors can see use this data to help track patient’s symptoms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~90 day history, average length between doctor visits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More reliable way of tracking data than relying on patient’s memory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Work done so far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Heatmap Calendar working using d3.js, javascript, HTML, CSS</a:t>
            </a:r>
          </a:p>
          <a:p>
            <a:r>
              <a:t/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Javascript made to reliably get json data from a Google spreadsheet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Work done so far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4925" x="1101175"/>
            <a:ext cy="4038624" cx="692145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9600"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