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152.1.13.65" Type="http://schemas.openxmlformats.org/officeDocument/2006/relationships/hyperlink" TargetMode="External" Id="rId4"/><Relationship Target="http://raleighpublicrecord.org/news/2014/04/14/primary-election-guide-spring-2014/" Type="http://schemas.openxmlformats.org/officeDocument/2006/relationships/hyperlink" TargetMode="External" Id="rId3"/><Relationship Target="../media/image02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492199" x="167325"/>
            <a:ext cy="2478299" cx="5938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800" lang="en"/>
              <a:t>Raleigh Public Record: Summary Page Design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89617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Team Members: Matt Baker, Kyrstin Hill, Matt Love, Steven Mucci, Joseph Wiggins, Lara Stocks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105512"/>
            <a:ext cy="2152650" cx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About Raleigh Public Record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Online newspaper </a:t>
            </a:r>
          </a:p>
          <a:p>
            <a:r>
              <a:t/>
            </a:r>
          </a:p>
          <a:p>
            <a:pPr rtl="0" lvl="0" indent="-3937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Nonprofit that focuses on local politics</a:t>
            </a:r>
          </a:p>
          <a:p>
            <a:r>
              <a:t/>
            </a:r>
          </a:p>
          <a:p>
            <a:pPr rtl="0" lvl="0" indent="-3937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Provides voter’s guide for public each election</a:t>
            </a:r>
          </a:p>
          <a:p>
            <a:pPr rtl="0" lvl="1" indent="-3937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chemeClr val="dk2"/>
                </a:solidFill>
              </a:rPr>
              <a:t>Candidate Profiles</a:t>
            </a:r>
          </a:p>
          <a:p>
            <a:pPr lvl="1" indent="-3937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600" lang="en">
                <a:solidFill>
                  <a:schemeClr val="dk2"/>
                </a:solidFill>
              </a:rPr>
              <a:t>Articles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Problem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Unfriendly user interface for voter’s guide</a:t>
            </a:r>
          </a:p>
          <a:p>
            <a:r>
              <a:t/>
            </a:r>
          </a:p>
          <a:p>
            <a:pPr rtl="0" lvl="0" indent="-393700" marL="457200">
              <a:lnSpc>
                <a:spcPct val="100000"/>
              </a:lnSpc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Complex layout that requires a large amount of navigating and reading time</a:t>
            </a:r>
          </a:p>
          <a:p>
            <a:r>
              <a:t/>
            </a:r>
          </a:p>
          <a:p>
            <a:pPr lvl="0" indent="-393700" marL="457200">
              <a:lnSpc>
                <a:spcPct val="100000"/>
              </a:lnSpc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New voter’s guide developed for every election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Solution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Design simple summary page for election coverage</a:t>
            </a:r>
          </a:p>
          <a:p>
            <a:pPr rtl="0" lvl="0" indent="-393700" marL="457200"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Minimize amount of reading with condensed content</a:t>
            </a:r>
          </a:p>
          <a:p>
            <a:pPr rtl="0" lvl="0" indent="-3937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Create minimalist stylesheet to ease development of voter guide </a:t>
            </a:r>
          </a:p>
          <a:p>
            <a:pPr lvl="0" indent="-3937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chemeClr val="dk2"/>
                </a:solidFill>
              </a:rPr>
              <a:t>Quick utility tool for authoring candidate profiles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Demo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351250" x="5947900"/>
            <a:ext cy="1385400" cx="2553599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2600" lang="en">
                <a:solidFill>
                  <a:schemeClr val="lt1"/>
                </a:solidFill>
                <a:hlinkClick r:id="rId3"/>
              </a:rPr>
              <a:t>Current site</a:t>
            </a:r>
          </a:p>
          <a:p>
            <a:r>
              <a:t/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3024525" x="5947900"/>
            <a:ext cy="1385400" cx="2636699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2600" lang="en">
                <a:solidFill>
                  <a:schemeClr val="lt1"/>
                </a:solidFill>
                <a:hlinkClick r:id="rId4"/>
              </a:rPr>
              <a:t>Proposed site</a:t>
            </a:r>
          </a:p>
          <a:p>
            <a:r>
              <a:t/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447800" x="457200"/>
            <a:ext cy="2828925" cx="5029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/>
        </p:nvSpPr>
        <p:spPr>
          <a:xfrm>
            <a:off y="1405475" x="4415850"/>
            <a:ext cy="1505099" cx="385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rgbClr val="FFFFFF"/>
                </a:solidFill>
              </a:rPr>
              <a:t>Thank you.</a:t>
            </a:r>
          </a:p>
          <a:p>
            <a:pPr>
              <a:buNone/>
            </a:pPr>
            <a:r>
              <a:rPr sz="3600" lang="en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98075" x="657900"/>
            <a:ext cy="3119900" cx="31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