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24F8FA-B38D-634C-9229-9FA297B30D94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5CB20DF-A127-B145-889E-232662B3B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Erik Minges, Gavin </a:t>
            </a:r>
            <a:r>
              <a:rPr lang="en-US" dirty="0" err="1" smtClean="0"/>
              <a:t>Nicol</a:t>
            </a:r>
            <a:r>
              <a:rPr lang="en-US" dirty="0" smtClean="0"/>
              <a:t>, Travis </a:t>
            </a:r>
            <a:r>
              <a:rPr lang="en-US" dirty="0" err="1" smtClean="0"/>
              <a:t>Pomfrey</a:t>
            </a:r>
            <a:r>
              <a:rPr lang="en-US" dirty="0" smtClean="0"/>
              <a:t>, </a:t>
            </a:r>
            <a:r>
              <a:rPr lang="en-US" dirty="0"/>
              <a:t>Corey Glasson</a:t>
            </a:r>
            <a:r>
              <a:rPr lang="en-US" dirty="0" smtClean="0"/>
              <a:t>, </a:t>
            </a:r>
            <a:r>
              <a:rPr lang="en-US" dirty="0"/>
              <a:t>Justin </a:t>
            </a:r>
            <a:r>
              <a:rPr lang="en-US" dirty="0" err="1" smtClean="0"/>
              <a:t>Toniazzo</a:t>
            </a:r>
            <a:r>
              <a:rPr lang="en-US" dirty="0" smtClean="0"/>
              <a:t>, </a:t>
            </a:r>
            <a:r>
              <a:rPr lang="en-US" dirty="0" err="1"/>
              <a:t>Haizhou</a:t>
            </a:r>
            <a:r>
              <a:rPr lang="en-US" dirty="0"/>
              <a:t> </a:t>
            </a:r>
            <a:r>
              <a:rPr lang="en-US" dirty="0" smtClean="0"/>
              <a:t>Wu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Walk [your city]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60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your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3600" dirty="0" smtClean="0"/>
              <a:t>Discover </a:t>
            </a:r>
            <a:r>
              <a:rPr lang="en-US" sz="3600" dirty="0"/>
              <a:t>the Most Popular Points of Interest Near You… </a:t>
            </a:r>
            <a:endParaRPr lang="en-US" sz="3600" dirty="0" smtClean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Mobile Walking App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448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39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Google Places API</a:t>
            </a:r>
          </a:p>
          <a:p>
            <a:pPr lvl="1"/>
            <a:r>
              <a:rPr lang="en-US" dirty="0" smtClean="0"/>
              <a:t>Public Parks			Clothing Store</a:t>
            </a:r>
          </a:p>
          <a:p>
            <a:pPr lvl="1"/>
            <a:r>
              <a:rPr lang="en-US" dirty="0" smtClean="0"/>
              <a:t>Bars				Department Store</a:t>
            </a:r>
          </a:p>
          <a:p>
            <a:pPr lvl="1"/>
            <a:r>
              <a:rPr lang="en-US" dirty="0" smtClean="0"/>
              <a:t>Food				Florist</a:t>
            </a:r>
          </a:p>
          <a:p>
            <a:pPr lvl="1"/>
            <a:r>
              <a:rPr lang="en-US" dirty="0" smtClean="0"/>
              <a:t>Amusement Parks			Furniture Store</a:t>
            </a:r>
          </a:p>
          <a:p>
            <a:pPr lvl="1"/>
            <a:r>
              <a:rPr lang="en-US" dirty="0" smtClean="0"/>
              <a:t>Aquariums			Gym</a:t>
            </a:r>
          </a:p>
          <a:p>
            <a:pPr lvl="1"/>
            <a:r>
              <a:rPr lang="en-US" dirty="0" smtClean="0"/>
              <a:t>Art Gallery			Library</a:t>
            </a:r>
          </a:p>
          <a:p>
            <a:pPr lvl="1"/>
            <a:r>
              <a:rPr lang="en-US" dirty="0" smtClean="0"/>
              <a:t>Bowling Alleys			Liquor Store</a:t>
            </a:r>
          </a:p>
          <a:p>
            <a:pPr lvl="1"/>
            <a:r>
              <a:rPr lang="en-US" dirty="0" smtClean="0"/>
              <a:t>Café				Movie Theatre</a:t>
            </a:r>
          </a:p>
          <a:p>
            <a:pPr lvl="1"/>
            <a:r>
              <a:rPr lang="en-US" dirty="0" smtClean="0"/>
              <a:t>Casino				Museum</a:t>
            </a:r>
          </a:p>
          <a:p>
            <a:pPr lvl="1"/>
            <a:r>
              <a:rPr lang="en-US" dirty="0" smtClean="0"/>
              <a:t>Night Club			Restaurant</a:t>
            </a:r>
          </a:p>
          <a:p>
            <a:pPr lvl="1"/>
            <a:r>
              <a:rPr lang="en-US" dirty="0" smtClean="0"/>
              <a:t>Shoe Stores			Shopping Mall</a:t>
            </a:r>
          </a:p>
          <a:p>
            <a:pPr lvl="1"/>
            <a:r>
              <a:rPr lang="en-US" dirty="0" smtClean="0"/>
              <a:t>Spa				Stadium</a:t>
            </a:r>
          </a:p>
          <a:p>
            <a:pPr lvl="1"/>
            <a:r>
              <a:rPr lang="en-US" dirty="0" smtClean="0"/>
              <a:t>Zoo				University</a:t>
            </a:r>
          </a:p>
        </p:txBody>
      </p:sp>
    </p:spTree>
    <p:extLst>
      <p:ext uri="{BB962C8B-B14F-4D97-AF65-F5344CB8AC3E}">
        <p14:creationId xmlns:p14="http://schemas.microsoft.com/office/powerpoint/2010/main" val="95953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Location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114300" indent="0" algn="ctr">
              <a:buNone/>
            </a:pPr>
            <a:r>
              <a:rPr lang="en-US" sz="3200" dirty="0" smtClean="0"/>
              <a:t>Sort by rating: </a:t>
            </a:r>
            <a:r>
              <a:rPr lang="en-US" sz="3200" b="1" dirty="0" smtClean="0"/>
              <a:t>Yelp API</a:t>
            </a:r>
          </a:p>
          <a:p>
            <a:pPr marL="411480" lvl="1" indent="0">
              <a:buNone/>
            </a:pPr>
            <a:endParaRPr lang="en-US" sz="2400" dirty="0" smtClean="0"/>
          </a:p>
          <a:p>
            <a:pPr marL="411480" lvl="1" indent="0">
              <a:buNone/>
            </a:pPr>
            <a:r>
              <a:rPr lang="en-US" sz="2400" dirty="0" smtClean="0"/>
              <a:t>- Pass similar location types to Yelp</a:t>
            </a:r>
          </a:p>
          <a:p>
            <a:pPr marL="411480" lvl="1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 Return 2 highest rated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locations by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sz="3200" b="1" dirty="0" smtClean="0"/>
              <a:t>Google Places API</a:t>
            </a:r>
            <a:endParaRPr lang="en-US" sz="3200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 algn="ctr">
              <a:buNone/>
            </a:pPr>
            <a:r>
              <a:rPr lang="en-US" sz="2400" dirty="0" smtClean="0"/>
              <a:t>sort by distance from YOUR current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sz="2800" b="1" dirty="0" smtClean="0"/>
              <a:t>Google Maps </a:t>
            </a:r>
            <a:r>
              <a:rPr lang="en-US" sz="2800" dirty="0" smtClean="0"/>
              <a:t>image location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Location </a:t>
            </a:r>
          </a:p>
          <a:p>
            <a:pPr marL="41148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Name			</a:t>
            </a:r>
            <a:r>
              <a:rPr lang="en-US" dirty="0"/>
              <a:t>Phone </a:t>
            </a:r>
            <a:r>
              <a:rPr lang="en-US" dirty="0" smtClean="0"/>
              <a:t>Number</a:t>
            </a:r>
          </a:p>
          <a:p>
            <a:pPr marL="411480" lvl="1" indent="0">
              <a:buNone/>
            </a:pPr>
            <a:r>
              <a:rPr lang="en-US" dirty="0" smtClean="0"/>
              <a:t>	    Address			Images</a:t>
            </a:r>
          </a:p>
          <a:p>
            <a:pPr marL="411480" lvl="1" indent="0">
              <a:buNone/>
            </a:pPr>
            <a:r>
              <a:rPr lang="en-US" dirty="0" smtClean="0"/>
              <a:t>	    Operation Hours  		</a:t>
            </a:r>
            <a:r>
              <a:rPr lang="en-US" dirty="0"/>
              <a:t>Yelp </a:t>
            </a:r>
            <a:r>
              <a:rPr lang="en-US" dirty="0" smtClean="0"/>
              <a:t>Rating</a:t>
            </a:r>
          </a:p>
          <a:p>
            <a:pPr marL="411480" lvl="1" indent="0">
              <a:buNone/>
            </a:pPr>
            <a:r>
              <a:rPr lang="en-US" dirty="0" smtClean="0"/>
              <a:t>	    Website			</a:t>
            </a:r>
            <a:r>
              <a:rPr lang="en-US" dirty="0"/>
              <a:t>Customer </a:t>
            </a:r>
            <a:r>
              <a:rPr lang="en-US" dirty="0" smtClean="0"/>
              <a:t>Reviews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Get </a:t>
            </a:r>
            <a:r>
              <a:rPr lang="en-US" b="1" dirty="0" smtClean="0"/>
              <a:t>Walking Directions</a:t>
            </a:r>
          </a:p>
        </p:txBody>
      </p:sp>
    </p:spTree>
    <p:extLst>
      <p:ext uri="{BB962C8B-B14F-4D97-AF65-F5344CB8AC3E}">
        <p14:creationId xmlns:p14="http://schemas.microsoft.com/office/powerpoint/2010/main" val="139268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96" y="439037"/>
            <a:ext cx="3997805" cy="58799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sz="3000" b="1" dirty="0" smtClean="0"/>
              <a:t>Locations </a:t>
            </a:r>
            <a:r>
              <a:rPr lang="en-US" sz="3000" b="1" dirty="0" smtClean="0"/>
              <a:t>Near </a:t>
            </a:r>
            <a:r>
              <a:rPr lang="en-US" sz="3000" b="1" dirty="0" smtClean="0"/>
              <a:t>You</a:t>
            </a:r>
            <a:endParaRPr lang="en-US" sz="3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Within </a:t>
            </a:r>
            <a:r>
              <a:rPr lang="en-US" sz="2000" b="1" dirty="0" smtClean="0"/>
              <a:t>3 minutes……………</a:t>
            </a:r>
            <a:r>
              <a:rPr lang="en-US" sz="2000" b="1" dirty="0" smtClean="0"/>
              <a:t>….. </a:t>
            </a:r>
            <a:r>
              <a:rPr lang="en-US" b="1" dirty="0" smtClean="0"/>
              <a:t>Mitch’s Tavern</a:t>
            </a:r>
            <a:endParaRPr lang="en-US" b="1" dirty="0"/>
          </a:p>
          <a:p>
            <a:pPr algn="ctr"/>
            <a:r>
              <a:rPr lang="en-US" b="1" dirty="0" smtClean="0"/>
              <a:t>The Keg</a:t>
            </a:r>
          </a:p>
          <a:p>
            <a:pPr algn="ctr"/>
            <a:r>
              <a:rPr lang="en-US" b="1" dirty="0" smtClean="0"/>
              <a:t>Global Village</a:t>
            </a:r>
          </a:p>
          <a:p>
            <a:pPr algn="ctr"/>
            <a:r>
              <a:rPr lang="en-US" b="1" dirty="0" smtClean="0"/>
              <a:t>Jimmy Johns</a:t>
            </a:r>
          </a:p>
          <a:p>
            <a:pPr algn="ctr"/>
            <a:r>
              <a:rPr lang="en-US" b="1" dirty="0" smtClean="0"/>
              <a:t>Pullen Park</a:t>
            </a:r>
          </a:p>
          <a:p>
            <a:pPr marL="457200" indent="-457200" algn="ctr">
              <a:buAutoNum type="arabicPeriod"/>
            </a:pPr>
            <a:endParaRPr lang="en-US" sz="2000" b="1" dirty="0" smtClean="0"/>
          </a:p>
          <a:p>
            <a:pPr algn="ctr"/>
            <a:r>
              <a:rPr lang="en-US" sz="2000" b="1" dirty="0" smtClean="0"/>
              <a:t>Within 7 minutes……………</a:t>
            </a:r>
            <a:r>
              <a:rPr lang="en-US" sz="2000" b="1" dirty="0" smtClean="0"/>
              <a:t>…</a:t>
            </a:r>
            <a:endParaRPr lang="en-US" sz="2000" b="1" dirty="0"/>
          </a:p>
          <a:p>
            <a:pPr algn="ctr"/>
            <a:r>
              <a:rPr lang="en-US" b="1" dirty="0" err="1" smtClean="0"/>
              <a:t>Applebees</a:t>
            </a:r>
            <a:endParaRPr lang="en-US" b="1" dirty="0" smtClean="0"/>
          </a:p>
          <a:p>
            <a:pPr algn="ctr"/>
            <a:r>
              <a:rPr lang="en-US" b="1" dirty="0" smtClean="0"/>
              <a:t>Nara Lounge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Within 10 minutes…………</a:t>
            </a:r>
            <a:r>
              <a:rPr lang="en-US" sz="2000" b="1" dirty="0" smtClean="0"/>
              <a:t>…</a:t>
            </a:r>
            <a:endParaRPr lang="en-US" sz="2000" b="1" dirty="0" smtClean="0"/>
          </a:p>
          <a:p>
            <a:pPr algn="ctr"/>
            <a:r>
              <a:rPr lang="en-US" b="1" dirty="0" smtClean="0"/>
              <a:t>Sugar Magnolia</a:t>
            </a:r>
          </a:p>
          <a:p>
            <a:pPr algn="ctr"/>
            <a:r>
              <a:rPr lang="en-US" b="1" dirty="0" smtClean="0"/>
              <a:t>The Alley</a:t>
            </a:r>
          </a:p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21102" y="439037"/>
            <a:ext cx="4468136" cy="58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12" y="673248"/>
            <a:ext cx="3861655" cy="19215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95" y="2804330"/>
            <a:ext cx="3790301" cy="11909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33" y="4152255"/>
            <a:ext cx="2606292" cy="20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Milestones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- Meet with project coordinator and develop project proposal………….. 10%</a:t>
            </a:r>
          </a:p>
          <a:p>
            <a:pPr marL="114300" indent="0">
              <a:buNone/>
            </a:pPr>
            <a:r>
              <a:rPr lang="en-US" dirty="0"/>
              <a:t>- Research API’s that could be used…………..……………………………</a:t>
            </a:r>
            <a:r>
              <a:rPr lang="en-US" dirty="0" smtClean="0"/>
              <a:t>….. 10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/>
              <a:t>- Front end markups</a:t>
            </a:r>
            <a:r>
              <a:rPr lang="en-US" dirty="0" smtClean="0"/>
              <a:t>……</a:t>
            </a:r>
            <a:r>
              <a:rPr lang="en-US" dirty="0"/>
              <a:t>…………………………………………………………… 10%</a:t>
            </a:r>
          </a:p>
          <a:p>
            <a:pPr marL="114300" indent="0">
              <a:buNone/>
            </a:pPr>
            <a:r>
              <a:rPr lang="en-US" dirty="0"/>
              <a:t>- Design the website……………………………………………………………</a:t>
            </a:r>
            <a:r>
              <a:rPr lang="en-US" dirty="0" smtClean="0"/>
              <a:t>…... </a:t>
            </a:r>
            <a:r>
              <a:rPr lang="en-US" dirty="0"/>
              <a:t>25%</a:t>
            </a:r>
          </a:p>
          <a:p>
            <a:pPr marL="114300" indent="0">
              <a:buNone/>
            </a:pPr>
            <a:r>
              <a:rPr lang="en-US" dirty="0"/>
              <a:t>- Implement API to find places of interest near the user……………………</a:t>
            </a:r>
            <a:r>
              <a:rPr lang="en-US" dirty="0" smtClean="0"/>
              <a:t>. </a:t>
            </a:r>
            <a:r>
              <a:rPr lang="en-US" dirty="0"/>
              <a:t>20%</a:t>
            </a:r>
          </a:p>
          <a:p>
            <a:pPr marL="114300" indent="0">
              <a:buNone/>
            </a:pPr>
            <a:r>
              <a:rPr lang="en-US" dirty="0"/>
              <a:t>- Implement API to sort same location types by rating……………............</a:t>
            </a:r>
            <a:r>
              <a:rPr lang="en-US" dirty="0" smtClean="0"/>
              <a:t>.. </a:t>
            </a:r>
            <a:r>
              <a:rPr lang="en-US" dirty="0"/>
              <a:t>20%</a:t>
            </a:r>
          </a:p>
          <a:p>
            <a:pPr marL="114300" indent="0">
              <a:buNone/>
            </a:pPr>
            <a:r>
              <a:rPr lang="en-US" dirty="0"/>
              <a:t>- Usability testing………………………………………………………....................</a:t>
            </a:r>
            <a:r>
              <a:rPr lang="en-US" dirty="0" smtClean="0"/>
              <a:t>. </a:t>
            </a:r>
            <a:r>
              <a:rPr lang="en-US" dirty="0"/>
              <a:t>5%</a:t>
            </a:r>
          </a:p>
          <a:p>
            <a:pPr marL="114300" indent="0">
              <a:buNone/>
            </a:pPr>
            <a:r>
              <a:rPr lang="en-US" dirty="0"/>
              <a:t>- Visual appeal (Extra Credit)..................................................................</a:t>
            </a:r>
            <a:r>
              <a:rPr lang="en-US" dirty="0" smtClean="0"/>
              <a:t>........ </a:t>
            </a:r>
            <a:r>
              <a:rPr lang="en-US" dirty="0"/>
              <a:t>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Google Places API</a:t>
            </a:r>
          </a:p>
          <a:p>
            <a:pPr marL="411480" lvl="1" indent="0">
              <a:buNone/>
            </a:pPr>
            <a:r>
              <a:rPr lang="en-US" sz="1600" dirty="0" smtClean="0"/>
              <a:t>	</a:t>
            </a:r>
          </a:p>
          <a:p>
            <a:pPr marL="411480" lvl="1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developers.google.com</a:t>
            </a:r>
            <a:r>
              <a:rPr lang="en-US" sz="1600" dirty="0"/>
              <a:t>/</a:t>
            </a:r>
            <a:r>
              <a:rPr lang="en-US" sz="1600" dirty="0" err="1"/>
              <a:t>places.documentation</a:t>
            </a:r>
            <a:r>
              <a:rPr lang="en-US" sz="1600" dirty="0"/>
              <a:t>/</a:t>
            </a:r>
            <a:r>
              <a:rPr lang="en-US" sz="1600" dirty="0" err="1"/>
              <a:t>supported_types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Yelp API</a:t>
            </a:r>
          </a:p>
          <a:p>
            <a:pPr marL="411480" lvl="1" indent="0">
              <a:buNone/>
            </a:pPr>
            <a:r>
              <a:rPr lang="en-US" sz="1600" dirty="0" smtClean="0"/>
              <a:t>	http://</a:t>
            </a:r>
            <a:r>
              <a:rPr lang="en-US" sz="1600" dirty="0" err="1" smtClean="0"/>
              <a:t>www.yelp.com</a:t>
            </a:r>
            <a:r>
              <a:rPr lang="en-US" sz="1600" dirty="0" smtClean="0"/>
              <a:t>/developers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42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60</TotalTime>
  <Words>438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Walk [your city]</vt:lpstr>
      <vt:lpstr>Walk your city</vt:lpstr>
      <vt:lpstr>Locations of interest</vt:lpstr>
      <vt:lpstr>Sorting Location types</vt:lpstr>
      <vt:lpstr>Sort locations by distance</vt:lpstr>
      <vt:lpstr>Return information</vt:lpstr>
      <vt:lpstr>PowerPoint Presentation</vt:lpstr>
      <vt:lpstr>milestones</vt:lpstr>
      <vt:lpstr>References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WalkYourCity App</dc:title>
  <dc:creator>Erik Minges</dc:creator>
  <cp:lastModifiedBy>Erik Minges</cp:lastModifiedBy>
  <cp:revision>11</cp:revision>
  <dcterms:created xsi:type="dcterms:W3CDTF">2014-04-09T16:50:14Z</dcterms:created>
  <dcterms:modified xsi:type="dcterms:W3CDTF">2014-04-09T17:50:52Z</dcterms:modified>
</cp:coreProperties>
</file>