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9" r:id="rId5"/>
    <p:sldId id="269" r:id="rId6"/>
    <p:sldId id="270" r:id="rId7"/>
    <p:sldId id="272" r:id="rId8"/>
    <p:sldId id="271" r:id="rId9"/>
    <p:sldId id="27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BC2"/>
    <a:srgbClr val="98E5EE"/>
    <a:srgbClr val="640064"/>
    <a:srgbClr val="6A006A"/>
    <a:srgbClr val="4A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24F8FA-B38D-634C-9229-9FA297B30D94}" type="datetimeFigureOut">
              <a:rPr lang="en-US" smtClean="0"/>
              <a:t>4/28/14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Walk [YOUR CITY]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Erik Minges, Gavin </a:t>
            </a:r>
            <a:r>
              <a:rPr lang="en-US" dirty="0" err="1" smtClean="0"/>
              <a:t>Nicol</a:t>
            </a:r>
            <a:r>
              <a:rPr lang="en-US" dirty="0" smtClean="0"/>
              <a:t>, Travis </a:t>
            </a:r>
            <a:r>
              <a:rPr lang="en-US" dirty="0" err="1" smtClean="0"/>
              <a:t>Pomfrey</a:t>
            </a:r>
            <a:r>
              <a:rPr lang="en-US" dirty="0" smtClean="0"/>
              <a:t>, </a:t>
            </a:r>
            <a:r>
              <a:rPr lang="en-US" dirty="0"/>
              <a:t>Corey Glasson</a:t>
            </a:r>
            <a:r>
              <a:rPr lang="en-US" dirty="0" smtClean="0"/>
              <a:t>, </a:t>
            </a:r>
            <a:r>
              <a:rPr lang="en-US" dirty="0"/>
              <a:t>Justin </a:t>
            </a:r>
            <a:r>
              <a:rPr lang="en-US" dirty="0" err="1" smtClean="0"/>
              <a:t>Toniazzo</a:t>
            </a:r>
            <a:r>
              <a:rPr lang="en-US" dirty="0" smtClean="0"/>
              <a:t>, </a:t>
            </a:r>
            <a:r>
              <a:rPr lang="en-US" dirty="0" err="1"/>
              <a:t>Haizhou</a:t>
            </a:r>
            <a:r>
              <a:rPr lang="en-US" dirty="0"/>
              <a:t> </a:t>
            </a:r>
            <a:r>
              <a:rPr lang="en-US" dirty="0" smtClean="0"/>
              <a:t>Wu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2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Google Places </a:t>
            </a:r>
            <a:r>
              <a:rPr lang="en-US" dirty="0" smtClean="0"/>
              <a:t>API</a:t>
            </a:r>
            <a:endParaRPr lang="en-US" sz="1600" dirty="0" smtClean="0"/>
          </a:p>
          <a:p>
            <a:pPr marL="411480" lvl="1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developers.google.com</a:t>
            </a:r>
            <a:r>
              <a:rPr lang="en-US" sz="1600" dirty="0"/>
              <a:t>/</a:t>
            </a:r>
            <a:r>
              <a:rPr lang="en-US" sz="1600" dirty="0" err="1"/>
              <a:t>places.documentation</a:t>
            </a:r>
            <a:r>
              <a:rPr lang="en-US" sz="1600" dirty="0"/>
              <a:t>/</a:t>
            </a:r>
            <a:r>
              <a:rPr lang="en-US" sz="1600" dirty="0" err="1"/>
              <a:t>supported_types</a:t>
            </a:r>
            <a:endParaRPr lang="en-US" sz="1600" dirty="0"/>
          </a:p>
          <a:p>
            <a:r>
              <a:rPr lang="en-US" dirty="0" smtClean="0"/>
              <a:t>Geocoding API</a:t>
            </a:r>
          </a:p>
          <a:p>
            <a:pPr marL="411480" lvl="1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developers.google.com</a:t>
            </a:r>
            <a:r>
              <a:rPr lang="en-US" sz="1600" dirty="0"/>
              <a:t>/maps/documentation/geocoding</a:t>
            </a:r>
            <a:r>
              <a:rPr lang="en-US" sz="1600" dirty="0" smtClean="0"/>
              <a:t>/</a:t>
            </a:r>
          </a:p>
          <a:p>
            <a:r>
              <a:rPr lang="en-US" dirty="0" smtClean="0"/>
              <a:t>Distance Matrix API</a:t>
            </a:r>
          </a:p>
          <a:p>
            <a:pPr marL="411480" lvl="1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developers.google.com</a:t>
            </a:r>
            <a:r>
              <a:rPr lang="en-US" sz="1600" dirty="0"/>
              <a:t>/maps/documentation/</a:t>
            </a:r>
            <a:r>
              <a:rPr lang="en-US" sz="1600" dirty="0" err="1"/>
              <a:t>distancematrix</a:t>
            </a:r>
            <a:r>
              <a:rPr lang="en-US" sz="1600" dirty="0"/>
              <a:t>/</a:t>
            </a:r>
            <a:endParaRPr lang="en-US" sz="1600" dirty="0" smtClean="0"/>
          </a:p>
          <a:p>
            <a:r>
              <a:rPr lang="en-US" dirty="0" smtClean="0"/>
              <a:t>Yelp API</a:t>
            </a:r>
          </a:p>
          <a:p>
            <a:pPr marL="411480" lvl="1" indent="0">
              <a:buNone/>
            </a:pPr>
            <a:r>
              <a:rPr lang="en-US" sz="1600" dirty="0" smtClean="0"/>
              <a:t>http</a:t>
            </a:r>
            <a:r>
              <a:rPr lang="en-US" sz="1600" dirty="0" smtClean="0"/>
              <a:t>://</a:t>
            </a:r>
            <a:r>
              <a:rPr lang="en-US" sz="1600" dirty="0" err="1" smtClean="0"/>
              <a:t>www.yelp.com</a:t>
            </a:r>
            <a:r>
              <a:rPr lang="en-US" sz="1600" dirty="0" smtClean="0"/>
              <a:t>/developers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4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</a:t>
            </a:r>
            <a:r>
              <a:rPr lang="en-US" dirty="0" smtClean="0"/>
              <a:t>Your </a:t>
            </a:r>
            <a:r>
              <a:rPr lang="en-US" dirty="0"/>
              <a:t>C</a:t>
            </a:r>
            <a:r>
              <a:rPr lang="en-US" dirty="0" smtClean="0"/>
              <a:t>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3600" dirty="0" smtClean="0"/>
              <a:t>Discover </a:t>
            </a:r>
            <a:r>
              <a:rPr lang="en-US" sz="3600" dirty="0"/>
              <a:t>the Most Popular Points of Interest Near You… </a:t>
            </a:r>
            <a:endParaRPr lang="en-US" sz="3600" dirty="0" smtClean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Mobile Walking App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448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API’s</a:t>
            </a:r>
          </a:p>
          <a:p>
            <a:pPr lvl="1"/>
            <a:r>
              <a:rPr lang="en-US" dirty="0" smtClean="0"/>
              <a:t>Google Places</a:t>
            </a:r>
          </a:p>
          <a:p>
            <a:pPr lvl="1"/>
            <a:r>
              <a:rPr lang="en-US" dirty="0" smtClean="0"/>
              <a:t>Geocoding</a:t>
            </a:r>
          </a:p>
          <a:p>
            <a:pPr lvl="1"/>
            <a:r>
              <a:rPr lang="en-US" dirty="0" smtClean="0"/>
              <a:t>Distance Matrix</a:t>
            </a:r>
          </a:p>
          <a:p>
            <a:r>
              <a:rPr lang="en-US" dirty="0" smtClean="0"/>
              <a:t>Yelp</a:t>
            </a:r>
          </a:p>
          <a:p>
            <a:r>
              <a:rPr lang="en-US" dirty="0" err="1" smtClean="0"/>
              <a:t>WalkScore</a:t>
            </a:r>
            <a:endParaRPr lang="en-US" dirty="0" smtClean="0"/>
          </a:p>
          <a:p>
            <a:r>
              <a:rPr lang="en-US" dirty="0" smtClean="0"/>
              <a:t>Dark Skies (to be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0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Places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Returns from Google:</a:t>
            </a:r>
          </a:p>
          <a:p>
            <a:pPr lvl="1"/>
            <a:r>
              <a:rPr lang="en-US" sz="2400" dirty="0" smtClean="0"/>
              <a:t>Places</a:t>
            </a:r>
          </a:p>
          <a:p>
            <a:pPr lvl="1"/>
            <a:r>
              <a:rPr lang="en-US" sz="2400" dirty="0" smtClean="0"/>
              <a:t>Ratings</a:t>
            </a:r>
          </a:p>
          <a:p>
            <a:pPr lvl="1"/>
            <a:r>
              <a:rPr lang="en-US" sz="2400" dirty="0" smtClean="0"/>
              <a:t>Location Information</a:t>
            </a:r>
          </a:p>
          <a:p>
            <a:pPr lvl="2"/>
            <a:r>
              <a:rPr lang="en-US" sz="2200" dirty="0" smtClean="0"/>
              <a:t>Latitude / Longitude</a:t>
            </a:r>
          </a:p>
          <a:p>
            <a:pPr lvl="2"/>
            <a:r>
              <a:rPr lang="en-US" sz="2200" dirty="0"/>
              <a:t>L</a:t>
            </a:r>
            <a:r>
              <a:rPr lang="en-US" sz="2200" dirty="0" smtClean="0"/>
              <a:t>ocation</a:t>
            </a:r>
          </a:p>
          <a:p>
            <a:pPr lvl="2"/>
            <a:r>
              <a:rPr lang="en-US" sz="2200" dirty="0"/>
              <a:t>P</a:t>
            </a:r>
            <a:r>
              <a:rPr lang="en-US" sz="2200" dirty="0" smtClean="0"/>
              <a:t>hone numbers</a:t>
            </a:r>
          </a:p>
          <a:p>
            <a:pPr lvl="2"/>
            <a:r>
              <a:rPr lang="en-US" sz="2200" dirty="0"/>
              <a:t>H</a:t>
            </a:r>
            <a:r>
              <a:rPr lang="en-US" sz="2200" dirty="0" smtClean="0"/>
              <a:t>ours of operation</a:t>
            </a:r>
          </a:p>
          <a:p>
            <a:pPr lvl="1"/>
            <a:r>
              <a:rPr lang="en-US" sz="2400" dirty="0" smtClean="0"/>
              <a:t>100,000 free API calls daily</a:t>
            </a:r>
          </a:p>
          <a:p>
            <a:pPr lvl="2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5953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</a:t>
            </a:r>
            <a:r>
              <a:rPr lang="en-US" dirty="0" smtClean="0"/>
              <a:t>and Distance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Geocoding</a:t>
            </a:r>
          </a:p>
          <a:p>
            <a:pPr lvl="1"/>
            <a:r>
              <a:rPr lang="en-US" sz="2600" dirty="0" smtClean="0"/>
              <a:t>Turns addresses into GPS coordinates</a:t>
            </a:r>
          </a:p>
          <a:p>
            <a:pPr lvl="1"/>
            <a:r>
              <a:rPr lang="en-US" sz="2600" dirty="0" smtClean="0"/>
              <a:t>And vice versa</a:t>
            </a:r>
          </a:p>
          <a:p>
            <a:pPr lvl="1"/>
            <a:r>
              <a:rPr lang="en-US" sz="2600" dirty="0" smtClean="0"/>
              <a:t>2,500 free API calls daily</a:t>
            </a:r>
            <a:endParaRPr lang="en-US" sz="2600" dirty="0" smtClean="0"/>
          </a:p>
          <a:p>
            <a:pPr marL="114300" indent="0">
              <a:buNone/>
            </a:pPr>
            <a:r>
              <a:rPr lang="en-US" sz="2800" b="1" dirty="0" smtClean="0"/>
              <a:t>Distance Matrix</a:t>
            </a:r>
            <a:endParaRPr lang="en-US" sz="2800" b="1" dirty="0" smtClean="0"/>
          </a:p>
          <a:p>
            <a:pPr lvl="1"/>
            <a:r>
              <a:rPr lang="en-US" sz="2600" dirty="0" smtClean="0"/>
              <a:t>Returns how far away things are from each other</a:t>
            </a:r>
          </a:p>
          <a:p>
            <a:pPr lvl="1"/>
            <a:r>
              <a:rPr lang="en-US" sz="2600" dirty="0" smtClean="0"/>
              <a:t>Returns travel times (but not route information)</a:t>
            </a:r>
          </a:p>
          <a:p>
            <a:pPr lvl="1"/>
            <a:r>
              <a:rPr lang="en-US" sz="2600" dirty="0"/>
              <a:t>2,500 free API calls </a:t>
            </a:r>
            <a:r>
              <a:rPr lang="en-US" sz="2600" dirty="0" smtClean="0"/>
              <a:t>daily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733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Returns from Yelp:</a:t>
            </a:r>
          </a:p>
          <a:p>
            <a:pPr lvl="1"/>
            <a:r>
              <a:rPr lang="en-US" sz="2400" dirty="0" smtClean="0"/>
              <a:t>Places</a:t>
            </a:r>
          </a:p>
          <a:p>
            <a:pPr lvl="1"/>
            <a:r>
              <a:rPr lang="en-US" sz="2400" dirty="0" smtClean="0"/>
              <a:t>Ratings</a:t>
            </a:r>
          </a:p>
          <a:p>
            <a:pPr lvl="1"/>
            <a:r>
              <a:rPr lang="en-US" sz="2400" dirty="0" smtClean="0"/>
              <a:t>Mainly used for ratings, rather than additional content</a:t>
            </a:r>
          </a:p>
          <a:p>
            <a:pPr lvl="1"/>
            <a:r>
              <a:rPr lang="en-US" sz="2400" dirty="0" smtClean="0"/>
              <a:t>10,000 </a:t>
            </a:r>
            <a:r>
              <a:rPr lang="en-US" sz="2400" dirty="0"/>
              <a:t>free API calls </a:t>
            </a:r>
            <a:r>
              <a:rPr lang="en-US" sz="2400" dirty="0" smtClean="0"/>
              <a:t>daily</a:t>
            </a:r>
          </a:p>
          <a:p>
            <a:pPr marL="114300" indent="0">
              <a:buNone/>
            </a:pPr>
            <a:r>
              <a:rPr lang="en-US" sz="2600" b="1" dirty="0" smtClean="0"/>
              <a:t>No search term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eturns every nearby location</a:t>
            </a:r>
          </a:p>
          <a:p>
            <a:pPr lvl="1"/>
            <a:r>
              <a:rPr lang="en-US" sz="2400" dirty="0" smtClean="0"/>
              <a:t>Google needs a search term</a:t>
            </a:r>
          </a:p>
          <a:p>
            <a:pPr marL="41148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372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WalkScore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Returns from </a:t>
            </a:r>
            <a:r>
              <a:rPr lang="en-US" sz="2800" b="1" dirty="0" err="1" smtClean="0"/>
              <a:t>WalkScore</a:t>
            </a:r>
            <a:r>
              <a:rPr lang="en-US" sz="2800" b="1" dirty="0" smtClean="0"/>
              <a:t>:</a:t>
            </a:r>
          </a:p>
          <a:p>
            <a:pPr lvl="1"/>
            <a:r>
              <a:rPr lang="en-US" sz="2400" dirty="0" smtClean="0"/>
              <a:t>Walkability rating of the location</a:t>
            </a:r>
          </a:p>
          <a:p>
            <a:pPr lvl="1"/>
            <a:r>
              <a:rPr lang="en-US" sz="2400" dirty="0" smtClean="0"/>
              <a:t>Rating: </a:t>
            </a:r>
            <a:r>
              <a:rPr lang="en-US" sz="2400" dirty="0" smtClean="0"/>
              <a:t>0 – 100 </a:t>
            </a:r>
          </a:p>
          <a:p>
            <a:pPr lvl="2"/>
            <a:r>
              <a:rPr lang="en-US" sz="2200" dirty="0" smtClean="0"/>
              <a:t>0 – </a:t>
            </a:r>
            <a:r>
              <a:rPr lang="en-US" sz="2200" dirty="0" err="1" smtClean="0"/>
              <a:t>U</a:t>
            </a:r>
            <a:r>
              <a:rPr lang="en-US" sz="2200" dirty="0" err="1" smtClean="0"/>
              <a:t>nwalkable</a:t>
            </a:r>
            <a:endParaRPr lang="en-US" sz="2200" dirty="0"/>
          </a:p>
          <a:p>
            <a:pPr lvl="2"/>
            <a:r>
              <a:rPr lang="en-US" sz="2200" dirty="0" smtClean="0"/>
              <a:t>100 – Walker’s-paradise</a:t>
            </a:r>
          </a:p>
          <a:p>
            <a:pPr lvl="1"/>
            <a:r>
              <a:rPr lang="en-US" sz="2400" dirty="0" smtClean="0"/>
              <a:t>Interpretation of the rating</a:t>
            </a:r>
          </a:p>
          <a:p>
            <a:pPr lvl="1"/>
            <a:r>
              <a:rPr lang="en-US" sz="2400" dirty="0" smtClean="0"/>
              <a:t>100 </a:t>
            </a:r>
            <a:r>
              <a:rPr lang="en-US" sz="2400" dirty="0"/>
              <a:t>free API calls </a:t>
            </a:r>
            <a:r>
              <a:rPr lang="en-US" sz="2400" dirty="0" smtClean="0"/>
              <a:t>daily</a:t>
            </a:r>
          </a:p>
        </p:txBody>
      </p:sp>
    </p:spTree>
    <p:extLst>
      <p:ext uri="{BB962C8B-B14F-4D97-AF65-F5344CB8AC3E}">
        <p14:creationId xmlns:p14="http://schemas.microsoft.com/office/powerpoint/2010/main" val="13896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Skies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Returns weather information:</a:t>
            </a:r>
          </a:p>
          <a:p>
            <a:pPr lvl="1"/>
            <a:r>
              <a:rPr lang="en-US" sz="2600" dirty="0" smtClean="0"/>
              <a:t>Uses latitude / longitude</a:t>
            </a:r>
          </a:p>
          <a:p>
            <a:pPr lvl="2"/>
            <a:r>
              <a:rPr lang="en-US" sz="2400" dirty="0" smtClean="0"/>
              <a:t>Hourly forecast</a:t>
            </a:r>
          </a:p>
          <a:p>
            <a:pPr lvl="3"/>
            <a:r>
              <a:rPr lang="en-US" sz="2200" dirty="0" smtClean="0"/>
              <a:t>Precipitation predictions over the hour</a:t>
            </a:r>
          </a:p>
          <a:p>
            <a:pPr lvl="3"/>
            <a:r>
              <a:rPr lang="en-US" sz="2200" dirty="0" smtClean="0"/>
              <a:t>Current temperature</a:t>
            </a:r>
            <a:endParaRPr lang="en-US" sz="2200" dirty="0"/>
          </a:p>
          <a:p>
            <a:pPr lvl="1"/>
            <a:r>
              <a:rPr lang="en-US" sz="2600" dirty="0" smtClean="0"/>
              <a:t>1,000 free API calls daily</a:t>
            </a:r>
          </a:p>
        </p:txBody>
      </p:sp>
    </p:spTree>
    <p:extLst>
      <p:ext uri="{BB962C8B-B14F-4D97-AF65-F5344CB8AC3E}">
        <p14:creationId xmlns:p14="http://schemas.microsoft.com/office/powerpoint/2010/main" val="105950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3511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758</TotalTime>
  <Words>270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Walk [YOUR CITY]</vt:lpstr>
      <vt:lpstr>Walk Your City</vt:lpstr>
      <vt:lpstr>API’s Used</vt:lpstr>
      <vt:lpstr>Google Places API</vt:lpstr>
      <vt:lpstr>Geocoding and Distance Matrix</vt:lpstr>
      <vt:lpstr>Yelp API</vt:lpstr>
      <vt:lpstr>WalkScore API</vt:lpstr>
      <vt:lpstr>Dark Skies API</vt:lpstr>
      <vt:lpstr>Demo</vt:lpstr>
      <vt:lpstr>References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WalkYourCity App</dc:title>
  <dc:creator>Erik Minges</dc:creator>
  <cp:lastModifiedBy>Erik Minges</cp:lastModifiedBy>
  <cp:revision>22</cp:revision>
  <dcterms:created xsi:type="dcterms:W3CDTF">2014-04-09T16:50:14Z</dcterms:created>
  <dcterms:modified xsi:type="dcterms:W3CDTF">2014-04-28T15:58:48Z</dcterms:modified>
</cp:coreProperties>
</file>