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84E20F-59A0-4C34-8BF0-BE97CEBAB0BB}">
          <p14:sldIdLst>
            <p14:sldId id="257"/>
            <p14:sldId id="256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0D117-E61E-5B3D-3340-66E666EB5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1ADE5E-7A5E-712A-7550-0A9943EAF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27F23-FA9F-5BE6-DD00-AA0C546D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293C1-DFEF-8042-69F1-EDD9F633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F677A-4C59-A2E7-21E1-572C1366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9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90B2-FAAB-19D9-F913-C3D73E5C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E19A6-5247-8E5D-863C-30C0EE56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DB192-B473-EEF1-0B89-D7E6D6F4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AA370-D683-F20A-8C54-197D8D82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F50CD-9A29-C2EC-D78A-97B65623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1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1239B5-F623-16DD-12F3-59172CF9F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BAA7E-6C74-265A-1594-BE43ED78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717D0-AEC7-C9FB-A9BC-189C3F43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E93AD-58AD-F714-24EE-B335E5AA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93C10-0EEB-6139-780F-A25F8325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41451-B598-986A-6B86-5CD1B50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0C64E-43D9-B078-2CA6-C16F3DDF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F8D33-5E11-0F94-84B9-7489919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B0267-0113-A8AD-61A2-FFC57647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2025C-550E-892F-F866-406B4435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5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E9CD7-3820-CB71-9CE4-A6A4DDA5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A2E10-B60C-9853-6FB1-D17AF5F7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3E13C-EACF-3587-36EE-27947682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9EEF1-079D-5EA7-5125-830133FB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A5749-60AC-86E3-A2A0-BCD8FAB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5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2F7E5-2959-3851-357B-4FC7EC2D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69884-A686-2C10-3865-F58193CAA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19140-55FE-E391-09DE-B738745BE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7F4B4-0969-E7C9-FDF5-02AEE445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66591-EFA0-6149-C8EB-2848D559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9095C-8A70-06C0-B7DB-3BB0AF76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0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AE06A-C30D-3D46-C437-97AD3227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1D91B-AF27-21EA-CE2B-43BD8ACF4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15BFB0-D5D9-AF05-FA8D-3714A4BC2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A5BA4D-4BE9-A25A-227A-37F5942B1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CC1796-540A-DD3A-D0BF-86D08FF62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222992-7CBC-7DA8-6EE5-2AD0D36B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4E2BB-0898-9491-13C1-FAC24E66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B9CA24-EA74-E606-CF4F-CA6332EF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8B863-C28D-699D-8504-F8074CD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212E5D-5D35-F095-A9CB-488D5D20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78CD13-5856-CEB8-FD55-6AFE3C4E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221FA8-DE16-B419-31AF-8B84370F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EE3B1D-3C12-BDED-53DA-DE2680E2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7B4D7C-081C-FA5E-5477-A861A656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4930A-EE12-2D7C-9DA6-E280F91A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3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B193F-2F99-0CE9-A13F-908EE246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51C9A-9C72-B8EE-0B32-2CDCFAD6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8AC1AB-B0CC-2D6C-2879-8B25AAD5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EA036-71D7-FE79-6C7B-0164E79C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8668D-4E2B-05B4-25FA-8B250CA7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D65CC-8F56-5C16-6F25-43D0E3B6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81A70-EBB0-1D0E-780A-88D2366F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24A9B6-DE68-75E1-A6E8-D780003D1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D774F-B199-A1C2-24D3-796C83B7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CE094-3665-239A-B6DB-AF7633A6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B5E9B-CCC6-11C2-EE0B-470E9ED3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73B66-E989-0F21-78DE-8CB27306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EB016C-9AB7-C123-CC5F-4580F34D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47881-CF12-6873-E6B7-523FB603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79FDF-A28D-6106-D7F8-E5C30687E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4C95-3F40-4F35-8B52-E54287C5C186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4E716-AB0E-8789-C0AC-A4F1BF76E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8A579-FDF9-1AB8-1286-043983FD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F827-6304-4A9F-AC6E-4469CE380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7661-7477-65C2-DEF5-CC410ED47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Boo Store Api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F2280-5A50-BF14-5199-815ECFCF0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Sequence Diagram</a:t>
            </a:r>
          </a:p>
          <a:p>
            <a:endParaRPr lang="en-US" altLang="zh-CN" dirty="0"/>
          </a:p>
          <a:p>
            <a:r>
              <a:rPr lang="en-US" altLang="zh-CN" sz="1600" dirty="0"/>
              <a:t>Author: Greyson Zhou</a:t>
            </a:r>
          </a:p>
          <a:p>
            <a:r>
              <a:rPr lang="en-US" altLang="zh-CN" sz="1600" dirty="0"/>
              <a:t>Version: 1.0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705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7661-7477-65C2-DEF5-CC410ED47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899" y="716921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/>
              <a:t>Retrieve Available Books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17BAE5-7BFA-B76F-21D2-991348A6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7" y="1329181"/>
            <a:ext cx="10537272" cy="41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7661-7477-65C2-DEF5-CC410ED47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899" y="716921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/>
              <a:t>Save Books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979A6E-A2D3-BF99-D24F-131E2BCC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4" y="1663122"/>
            <a:ext cx="8683925" cy="48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7661-7477-65C2-DEF5-CC410ED47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899" y="716921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/>
              <a:t>Retrieve Shopping Cart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D8244D-04A0-A0E1-5A1B-C5BDE62C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7" y="1567648"/>
            <a:ext cx="9633236" cy="38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7661-7477-65C2-DEF5-CC410ED47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899" y="716921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/>
              <a:t>Save Shopping Cart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ACDB1-574E-668D-12D3-FF1F0978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9" y="1590831"/>
            <a:ext cx="9881146" cy="42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6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7661-7477-65C2-DEF5-CC410ED47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899" y="716921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/>
              <a:t>Checkout Shopping Cart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E18A39-903B-9B30-F483-67BD6B06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82" y="1540790"/>
            <a:ext cx="8242360" cy="47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Boo Store Api</vt:lpstr>
      <vt:lpstr>Retrieve Available Books</vt:lpstr>
      <vt:lpstr>Save Books</vt:lpstr>
      <vt:lpstr>Retrieve Shopping Cart</vt:lpstr>
      <vt:lpstr>Save Shopping Cart</vt:lpstr>
      <vt:lpstr>Checkout Shopping Cart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 Sheng Zhou</dc:creator>
  <cp:lastModifiedBy>Gao Sheng Zhou</cp:lastModifiedBy>
  <cp:revision>3</cp:revision>
  <dcterms:created xsi:type="dcterms:W3CDTF">2024-08-04T12:34:32Z</dcterms:created>
  <dcterms:modified xsi:type="dcterms:W3CDTF">2024-08-04T13:12:03Z</dcterms:modified>
</cp:coreProperties>
</file>