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notesMasterIdLst>
    <p:notesMasterId r:id="rId17"/>
  </p:notesMasterIdLst>
  <p:sldIdLst>
    <p:sldId id="256" r:id="rId5"/>
    <p:sldId id="260" r:id="rId6"/>
    <p:sldId id="259" r:id="rId7"/>
    <p:sldId id="261" r:id="rId8"/>
    <p:sldId id="267" r:id="rId9"/>
    <p:sldId id="268" r:id="rId10"/>
    <p:sldId id="269" r:id="rId11"/>
    <p:sldId id="272" r:id="rId12"/>
    <p:sldId id="273" r:id="rId13"/>
    <p:sldId id="262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C63819-0937-FF17-44B4-4794F4CD7140}" v="285" dt="2020-04-24T10:37:13.122"/>
    <p1510:client id="{1EAF4364-539D-680F-ABCB-FE6F01278A7D}" v="36" dt="2020-04-24T15:37:21.629"/>
    <p1510:client id="{4C1916C7-4E0C-46A5-64E0-F021F0EBC7C3}" v="23" dt="2020-05-14T14:11:32.198"/>
    <p1510:client id="{50915897-6CF7-B668-949D-12B26A311A6C}" v="74" dt="2020-04-28T15:25:07.024"/>
    <p1510:client id="{54D11956-8BA1-245F-4848-E9F3CED3C9B2}" v="1015" dt="2020-05-14T14:16:11.068"/>
    <p1510:client id="{5519A137-8483-19E8-6BBE-D93A8C7DBA17}" v="2" dt="2020-04-28T15:17:44.330"/>
    <p1510:client id="{79D940BF-A489-4E0E-BEE4-A2A9E0597D6F}" v="12" dt="2020-04-24T09:15:21.990"/>
    <p1510:client id="{9812FE45-274D-65CF-92ED-361F9AEB5DD1}" v="68" dt="2020-04-25T06:39:27.578"/>
    <p1510:client id="{B0EC7D1C-E198-D0D0-948F-5B2F074F1664}" v="9" dt="2020-04-25T09:26:56.898"/>
    <p1510:client id="{BDEF74AE-DAF5-37BE-0986-F6BCD5D88582}" v="2008" dt="2020-04-24T15:28:41.389"/>
    <p1510:client id="{C53489D7-242E-0A5D-787F-977E07414C22}" v="178" dt="2020-05-14T14:22:34.581"/>
    <p1510:client id="{D8F71A48-2E39-F8A0-68BF-F219EAF50C32}" v="1026" dt="2020-05-14T14:51:35.972"/>
    <p1510:client id="{E614777F-CC0F-0018-3CAC-7EF64FF90E83}" v="1378" dt="2020-04-28T16:24:24.108"/>
    <p1510:client id="{F5EE4537-6FA8-9982-D7C8-CDF6CBA3B82A}" v="23" dt="2020-04-24T13:32:04.888"/>
    <p1510:client id="{F8DD2330-53A8-4496-9DEA-E902E77C91F6}" v="2" dt="2020-04-27T18:24:26.748"/>
    <p1510:client id="{FE848977-2488-7EE8-523A-357FA19C3A70}" v="637" dt="2020-05-14T13:48:57.1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智宏" userId="ad615de0-4ccb-47a9-bfbc-bc001ec8fa9d" providerId="ADAL" clId="{D381C972-5CEA-427B-9913-918C5E33AC0B}"/>
    <pc:docChg chg="undo custSel addSld delSld modSld">
      <pc:chgData name="王智宏" userId="ad615de0-4ccb-47a9-bfbc-bc001ec8fa9d" providerId="ADAL" clId="{D381C972-5CEA-427B-9913-918C5E33AC0B}" dt="2020-04-24T15:39:11.997" v="144" actId="113"/>
      <pc:docMkLst>
        <pc:docMk/>
      </pc:docMkLst>
      <pc:sldChg chg="modSp add">
        <pc:chgData name="王智宏" userId="ad615de0-4ccb-47a9-bfbc-bc001ec8fa9d" providerId="ADAL" clId="{D381C972-5CEA-427B-9913-918C5E33AC0B}" dt="2020-04-24T11:28:44.767" v="33" actId="122"/>
        <pc:sldMkLst>
          <pc:docMk/>
          <pc:sldMk cId="3764989789" sldId="258"/>
        </pc:sldMkLst>
        <pc:spChg chg="mod">
          <ac:chgData name="王智宏" userId="ad615de0-4ccb-47a9-bfbc-bc001ec8fa9d" providerId="ADAL" clId="{D381C972-5CEA-427B-9913-918C5E33AC0B}" dt="2020-04-24T11:28:38.641" v="29" actId="1076"/>
          <ac:spMkLst>
            <pc:docMk/>
            <pc:sldMk cId="3764989789" sldId="258"/>
            <ac:spMk id="2" creationId="{6C36B0EC-90AA-4EFF-8063-3C13C4E26722}"/>
          </ac:spMkLst>
        </pc:spChg>
        <pc:spChg chg="mod">
          <ac:chgData name="王智宏" userId="ad615de0-4ccb-47a9-bfbc-bc001ec8fa9d" providerId="ADAL" clId="{D381C972-5CEA-427B-9913-918C5E33AC0B}" dt="2020-04-24T11:28:44.767" v="33" actId="122"/>
          <ac:spMkLst>
            <pc:docMk/>
            <pc:sldMk cId="3764989789" sldId="258"/>
            <ac:spMk id="3" creationId="{41D723A0-F54C-4F20-99FF-6C9AFCE96A64}"/>
          </ac:spMkLst>
        </pc:spChg>
      </pc:sldChg>
      <pc:sldChg chg="add del">
        <pc:chgData name="王智宏" userId="ad615de0-4ccb-47a9-bfbc-bc001ec8fa9d" providerId="ADAL" clId="{D381C972-5CEA-427B-9913-918C5E33AC0B}" dt="2020-04-24T11:28:18.822" v="22" actId="2696"/>
        <pc:sldMkLst>
          <pc:docMk/>
          <pc:sldMk cId="176755353" sldId="259"/>
        </pc:sldMkLst>
      </pc:sldChg>
      <pc:sldChg chg="modSp">
        <pc:chgData name="王智宏" userId="ad615de0-4ccb-47a9-bfbc-bc001ec8fa9d" providerId="ADAL" clId="{D381C972-5CEA-427B-9913-918C5E33AC0B}" dt="2020-04-24T15:39:11.997" v="144" actId="113"/>
        <pc:sldMkLst>
          <pc:docMk/>
          <pc:sldMk cId="2576367320" sldId="260"/>
        </pc:sldMkLst>
        <pc:spChg chg="mod">
          <ac:chgData name="王智宏" userId="ad615de0-4ccb-47a9-bfbc-bc001ec8fa9d" providerId="ADAL" clId="{D381C972-5CEA-427B-9913-918C5E33AC0B}" dt="2020-04-24T15:39:11.997" v="144" actId="113"/>
          <ac:spMkLst>
            <pc:docMk/>
            <pc:sldMk cId="2576367320" sldId="260"/>
            <ac:spMk id="2" creationId="{A93F6AA2-5B66-4CB4-95CA-E205E7E56DBF}"/>
          </ac:spMkLst>
        </pc:spChg>
      </pc:sldChg>
      <pc:sldChg chg="modSp">
        <pc:chgData name="王智宏" userId="ad615de0-4ccb-47a9-bfbc-bc001ec8fa9d" providerId="ADAL" clId="{D381C972-5CEA-427B-9913-918C5E33AC0B}" dt="2020-04-24T15:34:48.878" v="141" actId="1076"/>
        <pc:sldMkLst>
          <pc:docMk/>
          <pc:sldMk cId="4236876813" sldId="262"/>
        </pc:sldMkLst>
        <pc:spChg chg="mod">
          <ac:chgData name="王智宏" userId="ad615de0-4ccb-47a9-bfbc-bc001ec8fa9d" providerId="ADAL" clId="{D381C972-5CEA-427B-9913-918C5E33AC0B}" dt="2020-04-24T15:34:44.204" v="138" actId="20577"/>
          <ac:spMkLst>
            <pc:docMk/>
            <pc:sldMk cId="4236876813" sldId="262"/>
            <ac:spMk id="3" creationId="{3144091F-FC8E-44B9-BFA0-F5E47D485CAD}"/>
          </ac:spMkLst>
        </pc:spChg>
        <pc:picChg chg="mod">
          <ac:chgData name="王智宏" userId="ad615de0-4ccb-47a9-bfbc-bc001ec8fa9d" providerId="ADAL" clId="{D381C972-5CEA-427B-9913-918C5E33AC0B}" dt="2020-04-24T15:34:48.878" v="141" actId="1076"/>
          <ac:picMkLst>
            <pc:docMk/>
            <pc:sldMk cId="4236876813" sldId="262"/>
            <ac:picMk id="4" creationId="{C0F19E5A-5930-4E12-9FB5-E7DFD2BC5151}"/>
          </ac:picMkLst>
        </pc:picChg>
      </pc:sldChg>
    </pc:docChg>
  </pc:docChgLst>
  <pc:docChgLst>
    <pc:chgData name="tsengyuwen0226.eecs06" userId="S::tsengyuwen0226.eecs06@o365.nctu.edu.tw::fce933ef-4308-4af0-b7bd-478544b9113f" providerId="AD" clId="Web-{5519A137-8483-19E8-6BBE-D93A8C7DBA17}"/>
    <pc:docChg chg="modSld">
      <pc:chgData name="tsengyuwen0226.eecs06" userId="S::tsengyuwen0226.eecs06@o365.nctu.edu.tw::fce933ef-4308-4af0-b7bd-478544b9113f" providerId="AD" clId="Web-{5519A137-8483-19E8-6BBE-D93A8C7DBA17}" dt="2020-04-28T15:17:44.330" v="1" actId="1076"/>
      <pc:docMkLst>
        <pc:docMk/>
      </pc:docMkLst>
      <pc:sldChg chg="modSp">
        <pc:chgData name="tsengyuwen0226.eecs06" userId="S::tsengyuwen0226.eecs06@o365.nctu.edu.tw::fce933ef-4308-4af0-b7bd-478544b9113f" providerId="AD" clId="Web-{5519A137-8483-19E8-6BBE-D93A8C7DBA17}" dt="2020-04-28T15:17:44.330" v="1" actId="1076"/>
        <pc:sldMkLst>
          <pc:docMk/>
          <pc:sldMk cId="2576367320" sldId="260"/>
        </pc:sldMkLst>
        <pc:spChg chg="mod">
          <ac:chgData name="tsengyuwen0226.eecs06" userId="S::tsengyuwen0226.eecs06@o365.nctu.edu.tw::fce933ef-4308-4af0-b7bd-478544b9113f" providerId="AD" clId="Web-{5519A137-8483-19E8-6BBE-D93A8C7DBA17}" dt="2020-04-28T15:17:44.330" v="1" actId="1076"/>
          <ac:spMkLst>
            <pc:docMk/>
            <pc:sldMk cId="2576367320" sldId="260"/>
            <ac:spMk id="2" creationId="{A93F6AA2-5B66-4CB4-95CA-E205E7E56DBF}"/>
          </ac:spMkLst>
        </pc:spChg>
      </pc:sldChg>
    </pc:docChg>
  </pc:docChgLst>
  <pc:docChgLst>
    <pc:chgData name="tsengyuwen0226.eecs06" userId="S::tsengyuwen0226.eecs06@o365.nctu.edu.tw::fce933ef-4308-4af0-b7bd-478544b9113f" providerId="AD" clId="Web-{F8DD2330-53A8-4496-9DEA-E902E77C91F6}"/>
    <pc:docChg chg="modSld">
      <pc:chgData name="tsengyuwen0226.eecs06" userId="S::tsengyuwen0226.eecs06@o365.nctu.edu.tw::fce933ef-4308-4af0-b7bd-478544b9113f" providerId="AD" clId="Web-{F8DD2330-53A8-4496-9DEA-E902E77C91F6}" dt="2020-04-27T18:24:26.748" v="1" actId="1076"/>
      <pc:docMkLst>
        <pc:docMk/>
      </pc:docMkLst>
      <pc:sldChg chg="modSp">
        <pc:chgData name="tsengyuwen0226.eecs06" userId="S::tsengyuwen0226.eecs06@o365.nctu.edu.tw::fce933ef-4308-4af0-b7bd-478544b9113f" providerId="AD" clId="Web-{F8DD2330-53A8-4496-9DEA-E902E77C91F6}" dt="2020-04-27T18:24:26.748" v="1" actId="1076"/>
        <pc:sldMkLst>
          <pc:docMk/>
          <pc:sldMk cId="2620130950" sldId="261"/>
        </pc:sldMkLst>
        <pc:spChg chg="mod">
          <ac:chgData name="tsengyuwen0226.eecs06" userId="S::tsengyuwen0226.eecs06@o365.nctu.edu.tw::fce933ef-4308-4af0-b7bd-478544b9113f" providerId="AD" clId="Web-{F8DD2330-53A8-4496-9DEA-E902E77C91F6}" dt="2020-04-27T18:24:26.748" v="1" actId="1076"/>
          <ac:spMkLst>
            <pc:docMk/>
            <pc:sldMk cId="2620130950" sldId="261"/>
            <ac:spMk id="2" creationId="{4A7AC81C-F693-428F-8396-2173463DEEAC}"/>
          </ac:spMkLst>
        </pc:spChg>
      </pc:sldChg>
    </pc:docChg>
  </pc:docChgLst>
  <pc:docChgLst>
    <pc:chgData name="林仲偉" userId="S::ben1211.eecs06@o365.nctu.edu.tw::524c2616-89ce-48a4-936e-87d264656fb9" providerId="AD" clId="Web-{C53489D7-242E-0A5D-787F-977E07414C22}"/>
    <pc:docChg chg="modSld">
      <pc:chgData name="林仲偉" userId="S::ben1211.eecs06@o365.nctu.edu.tw::524c2616-89ce-48a4-936e-87d264656fb9" providerId="AD" clId="Web-{C53489D7-242E-0A5D-787F-977E07414C22}" dt="2020-05-14T14:22:34.581" v="162"/>
      <pc:docMkLst>
        <pc:docMk/>
      </pc:docMkLst>
      <pc:sldChg chg="modSp">
        <pc:chgData name="林仲偉" userId="S::ben1211.eecs06@o365.nctu.edu.tw::524c2616-89ce-48a4-936e-87d264656fb9" providerId="AD" clId="Web-{C53489D7-242E-0A5D-787F-977E07414C22}" dt="2020-05-14T14:16:48.939" v="22" actId="20577"/>
        <pc:sldMkLst>
          <pc:docMk/>
          <pc:sldMk cId="2721458886" sldId="264"/>
        </pc:sldMkLst>
        <pc:spChg chg="mod">
          <ac:chgData name="林仲偉" userId="S::ben1211.eecs06@o365.nctu.edu.tw::524c2616-89ce-48a4-936e-87d264656fb9" providerId="AD" clId="Web-{C53489D7-242E-0A5D-787F-977E07414C22}" dt="2020-05-14T14:16:48.939" v="22" actId="20577"/>
          <ac:spMkLst>
            <pc:docMk/>
            <pc:sldMk cId="2721458886" sldId="264"/>
            <ac:spMk id="3" creationId="{3144091F-FC8E-44B9-BFA0-F5E47D485CAD}"/>
          </ac:spMkLst>
        </pc:spChg>
      </pc:sldChg>
      <pc:sldChg chg="modSp">
        <pc:chgData name="林仲偉" userId="S::ben1211.eecs06@o365.nctu.edu.tw::524c2616-89ce-48a4-936e-87d264656fb9" providerId="AD" clId="Web-{C53489D7-242E-0A5D-787F-977E07414C22}" dt="2020-05-14T14:21:09.753" v="144"/>
        <pc:sldMkLst>
          <pc:docMk/>
          <pc:sldMk cId="3969854521" sldId="267"/>
        </pc:sldMkLst>
        <pc:graphicFrameChg chg="mod modGraphic">
          <ac:chgData name="林仲偉" userId="S::ben1211.eecs06@o365.nctu.edu.tw::524c2616-89ce-48a4-936e-87d264656fb9" providerId="AD" clId="Web-{C53489D7-242E-0A5D-787F-977E07414C22}" dt="2020-05-14T14:21:09.753" v="144"/>
          <ac:graphicFrameMkLst>
            <pc:docMk/>
            <pc:sldMk cId="3969854521" sldId="267"/>
            <ac:graphicFrameMk id="9" creationId="{FB80E91D-163B-4CA9-A576-D1107F385F10}"/>
          </ac:graphicFrameMkLst>
        </pc:graphicFrameChg>
      </pc:sldChg>
      <pc:sldChg chg="addSp delSp modSp">
        <pc:chgData name="林仲偉" userId="S::ben1211.eecs06@o365.nctu.edu.tw::524c2616-89ce-48a4-936e-87d264656fb9" providerId="AD" clId="Web-{C53489D7-242E-0A5D-787F-977E07414C22}" dt="2020-05-14T14:22:34.581" v="162"/>
        <pc:sldMkLst>
          <pc:docMk/>
          <pc:sldMk cId="2425874151" sldId="268"/>
        </pc:sldMkLst>
        <pc:spChg chg="mod">
          <ac:chgData name="林仲偉" userId="S::ben1211.eecs06@o365.nctu.edu.tw::524c2616-89ce-48a4-936e-87d264656fb9" providerId="AD" clId="Web-{C53489D7-242E-0A5D-787F-977E07414C22}" dt="2020-05-14T14:17:10.455" v="32" actId="1076"/>
          <ac:spMkLst>
            <pc:docMk/>
            <pc:sldMk cId="2425874151" sldId="268"/>
            <ac:spMk id="3" creationId="{677B8687-05DB-4D0C-B687-430EA1B4F40E}"/>
          </ac:spMkLst>
        </pc:spChg>
        <pc:graphicFrameChg chg="add del mod">
          <ac:chgData name="林仲偉" userId="S::ben1211.eecs06@o365.nctu.edu.tw::524c2616-89ce-48a4-936e-87d264656fb9" providerId="AD" clId="Web-{C53489D7-242E-0A5D-787F-977E07414C22}" dt="2020-05-14T14:21:36.284" v="146"/>
          <ac:graphicFrameMkLst>
            <pc:docMk/>
            <pc:sldMk cId="2425874151" sldId="268"/>
            <ac:graphicFrameMk id="6" creationId="{1288ABE8-5F52-4972-AF7D-E993EC3DC991}"/>
          </ac:graphicFrameMkLst>
        </pc:graphicFrameChg>
        <pc:graphicFrameChg chg="add mod modGraphic">
          <ac:chgData name="林仲偉" userId="S::ben1211.eecs06@o365.nctu.edu.tw::524c2616-89ce-48a4-936e-87d264656fb9" providerId="AD" clId="Web-{C53489D7-242E-0A5D-787F-977E07414C22}" dt="2020-05-14T14:22:34.581" v="162"/>
          <ac:graphicFrameMkLst>
            <pc:docMk/>
            <pc:sldMk cId="2425874151" sldId="268"/>
            <ac:graphicFrameMk id="7" creationId="{CC9CFD98-F1A8-4574-8772-BCDF10CD62A8}"/>
          </ac:graphicFrameMkLst>
        </pc:graphicFrameChg>
      </pc:sldChg>
    </pc:docChg>
  </pc:docChgLst>
  <pc:docChgLst>
    <pc:chgData name="林仲偉" userId="S::ben1211.eecs06@o365.nctu.edu.tw::524c2616-89ce-48a4-936e-87d264656fb9" providerId="AD" clId="Web-{FE848977-2488-7EE8-523A-357FA19C3A70}"/>
    <pc:docChg chg="addSld delSld modSld">
      <pc:chgData name="林仲偉" userId="S::ben1211.eecs06@o365.nctu.edu.tw::524c2616-89ce-48a4-936e-87d264656fb9" providerId="AD" clId="Web-{FE848977-2488-7EE8-523A-357FA19C3A70}" dt="2020-05-14T13:48:57.112" v="630"/>
      <pc:docMkLst>
        <pc:docMk/>
      </pc:docMkLst>
      <pc:sldChg chg="addSp modSp">
        <pc:chgData name="林仲偉" userId="S::ben1211.eecs06@o365.nctu.edu.tw::524c2616-89ce-48a4-936e-87d264656fb9" providerId="AD" clId="Web-{FE848977-2488-7EE8-523A-357FA19C3A70}" dt="2020-05-14T13:48:57.112" v="630"/>
        <pc:sldMkLst>
          <pc:docMk/>
          <pc:sldMk cId="2219994279" sldId="256"/>
        </pc:sldMkLst>
        <pc:spChg chg="add mod">
          <ac:chgData name="林仲偉" userId="S::ben1211.eecs06@o365.nctu.edu.tw::524c2616-89ce-48a4-936e-87d264656fb9" providerId="AD" clId="Web-{FE848977-2488-7EE8-523A-357FA19C3A70}" dt="2020-05-14T13:48:57.112" v="630"/>
          <ac:spMkLst>
            <pc:docMk/>
            <pc:sldMk cId="2219994279" sldId="256"/>
            <ac:spMk id="4" creationId="{F784A2B0-E5B7-4388-BE79-99D518832EA4}"/>
          </ac:spMkLst>
        </pc:spChg>
      </pc:sldChg>
      <pc:sldChg chg="modSp">
        <pc:chgData name="林仲偉" userId="S::ben1211.eecs06@o365.nctu.edu.tw::524c2616-89ce-48a4-936e-87d264656fb9" providerId="AD" clId="Web-{FE848977-2488-7EE8-523A-357FA19C3A70}" dt="2020-05-14T13:40:25.500" v="237" actId="20577"/>
        <pc:sldMkLst>
          <pc:docMk/>
          <pc:sldMk cId="2620130950" sldId="261"/>
        </pc:sldMkLst>
        <pc:spChg chg="mod">
          <ac:chgData name="林仲偉" userId="S::ben1211.eecs06@o365.nctu.edu.tw::524c2616-89ce-48a4-936e-87d264656fb9" providerId="AD" clId="Web-{FE848977-2488-7EE8-523A-357FA19C3A70}" dt="2020-05-14T13:40:25.500" v="237" actId="20577"/>
          <ac:spMkLst>
            <pc:docMk/>
            <pc:sldMk cId="2620130950" sldId="261"/>
            <ac:spMk id="3" creationId="{677B8687-05DB-4D0C-B687-430EA1B4F40E}"/>
          </ac:spMkLst>
        </pc:spChg>
      </pc:sldChg>
      <pc:sldChg chg="modSp">
        <pc:chgData name="林仲偉" userId="S::ben1211.eecs06@o365.nctu.edu.tw::524c2616-89ce-48a4-936e-87d264656fb9" providerId="AD" clId="Web-{FE848977-2488-7EE8-523A-357FA19C3A70}" dt="2020-05-14T13:38:02.860" v="6" actId="20577"/>
        <pc:sldMkLst>
          <pc:docMk/>
          <pc:sldMk cId="4236876813" sldId="262"/>
        </pc:sldMkLst>
        <pc:spChg chg="mod">
          <ac:chgData name="林仲偉" userId="S::ben1211.eecs06@o365.nctu.edu.tw::524c2616-89ce-48a4-936e-87d264656fb9" providerId="AD" clId="Web-{FE848977-2488-7EE8-523A-357FA19C3A70}" dt="2020-05-14T13:38:02.860" v="6" actId="20577"/>
          <ac:spMkLst>
            <pc:docMk/>
            <pc:sldMk cId="4236876813" sldId="262"/>
            <ac:spMk id="2" creationId="{E2FE9AD9-CF56-453F-AC42-4E71C0751EF3}"/>
          </ac:spMkLst>
        </pc:spChg>
      </pc:sldChg>
      <pc:sldChg chg="modSp">
        <pc:chgData name="林仲偉" userId="S::ben1211.eecs06@o365.nctu.edu.tw::524c2616-89ce-48a4-936e-87d264656fb9" providerId="AD" clId="Web-{FE848977-2488-7EE8-523A-357FA19C3A70}" dt="2020-05-14T13:38:05.438" v="9" actId="20577"/>
        <pc:sldMkLst>
          <pc:docMk/>
          <pc:sldMk cId="2721458886" sldId="264"/>
        </pc:sldMkLst>
        <pc:spChg chg="mod">
          <ac:chgData name="林仲偉" userId="S::ben1211.eecs06@o365.nctu.edu.tw::524c2616-89ce-48a4-936e-87d264656fb9" providerId="AD" clId="Web-{FE848977-2488-7EE8-523A-357FA19C3A70}" dt="2020-05-14T13:38:05.438" v="9" actId="20577"/>
          <ac:spMkLst>
            <pc:docMk/>
            <pc:sldMk cId="2721458886" sldId="264"/>
            <ac:spMk id="2" creationId="{E2FE9AD9-CF56-453F-AC42-4E71C0751EF3}"/>
          </ac:spMkLst>
        </pc:spChg>
      </pc:sldChg>
      <pc:sldChg chg="modSp">
        <pc:chgData name="林仲偉" userId="S::ben1211.eecs06@o365.nctu.edu.tw::524c2616-89ce-48a4-936e-87d264656fb9" providerId="AD" clId="Web-{FE848977-2488-7EE8-523A-357FA19C3A70}" dt="2020-05-14T13:38:07.719" v="11" actId="20577"/>
        <pc:sldMkLst>
          <pc:docMk/>
          <pc:sldMk cId="460432315" sldId="265"/>
        </pc:sldMkLst>
        <pc:spChg chg="mod">
          <ac:chgData name="林仲偉" userId="S::ben1211.eecs06@o365.nctu.edu.tw::524c2616-89ce-48a4-936e-87d264656fb9" providerId="AD" clId="Web-{FE848977-2488-7EE8-523A-357FA19C3A70}" dt="2020-05-14T13:38:07.719" v="11" actId="20577"/>
          <ac:spMkLst>
            <pc:docMk/>
            <pc:sldMk cId="460432315" sldId="265"/>
            <ac:spMk id="2" creationId="{E2FE9AD9-CF56-453F-AC42-4E71C0751EF3}"/>
          </ac:spMkLst>
        </pc:spChg>
      </pc:sldChg>
      <pc:sldChg chg="new del">
        <pc:chgData name="林仲偉" userId="S::ben1211.eecs06@o365.nctu.edu.tw::524c2616-89ce-48a4-936e-87d264656fb9" providerId="AD" clId="Web-{FE848977-2488-7EE8-523A-357FA19C3A70}" dt="2020-05-14T13:37:58.344" v="5"/>
        <pc:sldMkLst>
          <pc:docMk/>
          <pc:sldMk cId="2488997998" sldId="266"/>
        </pc:sldMkLst>
      </pc:sldChg>
      <pc:sldChg chg="modSp add replId">
        <pc:chgData name="林仲偉" userId="S::ben1211.eecs06@o365.nctu.edu.tw::524c2616-89ce-48a4-936e-87d264656fb9" providerId="AD" clId="Web-{FE848977-2488-7EE8-523A-357FA19C3A70}" dt="2020-05-14T13:48:04.190" v="628" actId="20577"/>
        <pc:sldMkLst>
          <pc:docMk/>
          <pc:sldMk cId="3969854521" sldId="267"/>
        </pc:sldMkLst>
        <pc:spChg chg="mod">
          <ac:chgData name="林仲偉" userId="S::ben1211.eecs06@o365.nctu.edu.tw::524c2616-89ce-48a4-936e-87d264656fb9" providerId="AD" clId="Web-{FE848977-2488-7EE8-523A-357FA19C3A70}" dt="2020-05-14T13:43:27.269" v="389" actId="20577"/>
          <ac:spMkLst>
            <pc:docMk/>
            <pc:sldMk cId="3969854521" sldId="267"/>
            <ac:spMk id="2" creationId="{4A7AC81C-F693-428F-8396-2173463DEEAC}"/>
          </ac:spMkLst>
        </pc:spChg>
        <pc:spChg chg="mod">
          <ac:chgData name="林仲偉" userId="S::ben1211.eecs06@o365.nctu.edu.tw::524c2616-89ce-48a4-936e-87d264656fb9" providerId="AD" clId="Web-{FE848977-2488-7EE8-523A-357FA19C3A70}" dt="2020-05-14T13:48:04.190" v="628" actId="20577"/>
          <ac:spMkLst>
            <pc:docMk/>
            <pc:sldMk cId="3969854521" sldId="267"/>
            <ac:spMk id="3" creationId="{677B8687-05DB-4D0C-B687-430EA1B4F40E}"/>
          </ac:spMkLst>
        </pc:spChg>
      </pc:sldChg>
    </pc:docChg>
  </pc:docChgLst>
  <pc:docChgLst>
    <pc:chgData name="王智宏" userId="S::justin31452.eecs06@o365.nctu.edu.tw::ad615de0-4ccb-47a9-bfbc-bc001ec8fa9d" providerId="AD" clId="Web-{1EAF4364-539D-680F-ABCB-FE6F01278A7D}"/>
    <pc:docChg chg="modSld">
      <pc:chgData name="王智宏" userId="S::justin31452.eecs06@o365.nctu.edu.tw::ad615de0-4ccb-47a9-bfbc-bc001ec8fa9d" providerId="AD" clId="Web-{1EAF4364-539D-680F-ABCB-FE6F01278A7D}" dt="2020-04-24T15:37:21.629" v="34" actId="20577"/>
      <pc:docMkLst>
        <pc:docMk/>
      </pc:docMkLst>
      <pc:sldChg chg="modSp">
        <pc:chgData name="王智宏" userId="S::justin31452.eecs06@o365.nctu.edu.tw::ad615de0-4ccb-47a9-bfbc-bc001ec8fa9d" providerId="AD" clId="Web-{1EAF4364-539D-680F-ABCB-FE6F01278A7D}" dt="2020-04-24T15:35:52.300" v="16" actId="20577"/>
        <pc:sldMkLst>
          <pc:docMk/>
          <pc:sldMk cId="2184338206" sldId="259"/>
        </pc:sldMkLst>
        <pc:spChg chg="mod">
          <ac:chgData name="王智宏" userId="S::justin31452.eecs06@o365.nctu.edu.tw::ad615de0-4ccb-47a9-bfbc-bc001ec8fa9d" providerId="AD" clId="Web-{1EAF4364-539D-680F-ABCB-FE6F01278A7D}" dt="2020-04-24T15:35:52.300" v="16" actId="20577"/>
          <ac:spMkLst>
            <pc:docMk/>
            <pc:sldMk cId="2184338206" sldId="259"/>
            <ac:spMk id="3" creationId="{7A131913-314F-4912-A8B4-691A9616B2D4}"/>
          </ac:spMkLst>
        </pc:spChg>
      </pc:sldChg>
      <pc:sldChg chg="modSp">
        <pc:chgData name="王智宏" userId="S::justin31452.eecs06@o365.nctu.edu.tw::ad615de0-4ccb-47a9-bfbc-bc001ec8fa9d" providerId="AD" clId="Web-{1EAF4364-539D-680F-ABCB-FE6F01278A7D}" dt="2020-04-24T15:36:39.941" v="26" actId="20577"/>
        <pc:sldMkLst>
          <pc:docMk/>
          <pc:sldMk cId="2620130950" sldId="261"/>
        </pc:sldMkLst>
        <pc:spChg chg="mod">
          <ac:chgData name="王智宏" userId="S::justin31452.eecs06@o365.nctu.edu.tw::ad615de0-4ccb-47a9-bfbc-bc001ec8fa9d" providerId="AD" clId="Web-{1EAF4364-539D-680F-ABCB-FE6F01278A7D}" dt="2020-04-24T15:36:39.941" v="26" actId="20577"/>
          <ac:spMkLst>
            <pc:docMk/>
            <pc:sldMk cId="2620130950" sldId="261"/>
            <ac:spMk id="3" creationId="{677B8687-05DB-4D0C-B687-430EA1B4F40E}"/>
          </ac:spMkLst>
        </pc:spChg>
      </pc:sldChg>
      <pc:sldChg chg="modSp">
        <pc:chgData name="王智宏" userId="S::justin31452.eecs06@o365.nctu.edu.tw::ad615de0-4ccb-47a9-bfbc-bc001ec8fa9d" providerId="AD" clId="Web-{1EAF4364-539D-680F-ABCB-FE6F01278A7D}" dt="2020-04-24T15:37:21.301" v="32" actId="20577"/>
        <pc:sldMkLst>
          <pc:docMk/>
          <pc:sldMk cId="4236876813" sldId="262"/>
        </pc:sldMkLst>
        <pc:spChg chg="mod">
          <ac:chgData name="王智宏" userId="S::justin31452.eecs06@o365.nctu.edu.tw::ad615de0-4ccb-47a9-bfbc-bc001ec8fa9d" providerId="AD" clId="Web-{1EAF4364-539D-680F-ABCB-FE6F01278A7D}" dt="2020-04-24T15:37:21.301" v="32" actId="20577"/>
          <ac:spMkLst>
            <pc:docMk/>
            <pc:sldMk cId="4236876813" sldId="262"/>
            <ac:spMk id="2" creationId="{E2FE9AD9-CF56-453F-AC42-4E71C0751EF3}"/>
          </ac:spMkLst>
        </pc:spChg>
        <pc:spChg chg="mod">
          <ac:chgData name="王智宏" userId="S::justin31452.eecs06@o365.nctu.edu.tw::ad615de0-4ccb-47a9-bfbc-bc001ec8fa9d" providerId="AD" clId="Web-{1EAF4364-539D-680F-ABCB-FE6F01278A7D}" dt="2020-04-24T15:37:03.379" v="29" actId="20577"/>
          <ac:spMkLst>
            <pc:docMk/>
            <pc:sldMk cId="4236876813" sldId="262"/>
            <ac:spMk id="3" creationId="{3144091F-FC8E-44B9-BFA0-F5E47D485CAD}"/>
          </ac:spMkLst>
        </pc:spChg>
      </pc:sldChg>
    </pc:docChg>
  </pc:docChgLst>
  <pc:docChgLst>
    <pc:chgData name="王智宏" userId="S::justin31452.eecs06@o365.nctu.edu.tw::ad615de0-4ccb-47a9-bfbc-bc001ec8fa9d" providerId="AD" clId="Web-{B0EC7D1C-E198-D0D0-948F-5B2F074F1664}"/>
    <pc:docChg chg="modSld">
      <pc:chgData name="王智宏" userId="S::justin31452.eecs06@o365.nctu.edu.tw::ad615de0-4ccb-47a9-bfbc-bc001ec8fa9d" providerId="AD" clId="Web-{B0EC7D1C-E198-D0D0-948F-5B2F074F1664}" dt="2020-04-25T09:26:55.945" v="7" actId="20577"/>
      <pc:docMkLst>
        <pc:docMk/>
      </pc:docMkLst>
      <pc:sldChg chg="modSp">
        <pc:chgData name="王智宏" userId="S::justin31452.eecs06@o365.nctu.edu.tw::ad615de0-4ccb-47a9-bfbc-bc001ec8fa9d" providerId="AD" clId="Web-{B0EC7D1C-E198-D0D0-948F-5B2F074F1664}" dt="2020-04-25T09:26:55.945" v="6" actId="20577"/>
        <pc:sldMkLst>
          <pc:docMk/>
          <pc:sldMk cId="4236876813" sldId="262"/>
        </pc:sldMkLst>
        <pc:spChg chg="mod">
          <ac:chgData name="王智宏" userId="S::justin31452.eecs06@o365.nctu.edu.tw::ad615de0-4ccb-47a9-bfbc-bc001ec8fa9d" providerId="AD" clId="Web-{B0EC7D1C-E198-D0D0-948F-5B2F074F1664}" dt="2020-04-25T09:26:55.945" v="6" actId="20577"/>
          <ac:spMkLst>
            <pc:docMk/>
            <pc:sldMk cId="4236876813" sldId="262"/>
            <ac:spMk id="3" creationId="{3144091F-FC8E-44B9-BFA0-F5E47D485CAD}"/>
          </ac:spMkLst>
        </pc:spChg>
      </pc:sldChg>
    </pc:docChg>
  </pc:docChgLst>
  <pc:docChgLst>
    <pc:chgData name="王智宏" userId="S::justin31452.eecs06@o365.nctu.edu.tw::ad615de0-4ccb-47a9-bfbc-bc001ec8fa9d" providerId="AD" clId="Web-{BDEF74AE-DAF5-37BE-0986-F6BCD5D88582}"/>
    <pc:docChg chg="addSld delSld modSld">
      <pc:chgData name="王智宏" userId="S::justin31452.eecs06@o365.nctu.edu.tw::ad615de0-4ccb-47a9-bfbc-bc001ec8fa9d" providerId="AD" clId="Web-{BDEF74AE-DAF5-37BE-0986-F6BCD5D88582}" dt="2020-04-24T15:29:17.116" v="2026"/>
      <pc:docMkLst>
        <pc:docMk/>
      </pc:docMkLst>
      <pc:sldChg chg="modSp">
        <pc:chgData name="王智宏" userId="S::justin31452.eecs06@o365.nctu.edu.tw::ad615de0-4ccb-47a9-bfbc-bc001ec8fa9d" providerId="AD" clId="Web-{BDEF74AE-DAF5-37BE-0986-F6BCD5D88582}" dt="2020-04-24T15:16:06.813" v="1399"/>
        <pc:sldMkLst>
          <pc:docMk/>
          <pc:sldMk cId="2219994279" sldId="256"/>
        </pc:sldMkLst>
        <pc:spChg chg="mod">
          <ac:chgData name="王智宏" userId="S::justin31452.eecs06@o365.nctu.edu.tw::ad615de0-4ccb-47a9-bfbc-bc001ec8fa9d" providerId="AD" clId="Web-{BDEF74AE-DAF5-37BE-0986-F6BCD5D88582}" dt="2020-04-24T15:16:06.813" v="1399"/>
          <ac:spMkLst>
            <pc:docMk/>
            <pc:sldMk cId="2219994279" sldId="256"/>
            <ac:spMk id="2" creationId="{3E2D8A80-DCB3-4A1C-9341-D46311C7591A}"/>
          </ac:spMkLst>
        </pc:spChg>
      </pc:sldChg>
      <pc:sldChg chg="addSp delSp modSp del mod setBg setClrOvrMap">
        <pc:chgData name="王智宏" userId="S::justin31452.eecs06@o365.nctu.edu.tw::ad615de0-4ccb-47a9-bfbc-bc001ec8fa9d" providerId="AD" clId="Web-{BDEF74AE-DAF5-37BE-0986-F6BCD5D88582}" dt="2020-04-24T14:41:36.199" v="256"/>
        <pc:sldMkLst>
          <pc:docMk/>
          <pc:sldMk cId="2547317810" sldId="257"/>
        </pc:sldMkLst>
        <pc:spChg chg="add del">
          <ac:chgData name="王智宏" userId="S::justin31452.eecs06@o365.nctu.edu.tw::ad615de0-4ccb-47a9-bfbc-bc001ec8fa9d" providerId="AD" clId="Web-{BDEF74AE-DAF5-37BE-0986-F6BCD5D88582}" dt="2020-04-24T14:34:02.153" v="11"/>
          <ac:spMkLst>
            <pc:docMk/>
            <pc:sldMk cId="2547317810" sldId="257"/>
            <ac:spMk id="2" creationId="{7F0B5ECB-F280-4737-B0B7-D22E7FD9C45C}"/>
          </ac:spMkLst>
        </pc:spChg>
        <pc:spChg chg="del">
          <ac:chgData name="王智宏" userId="S::justin31452.eecs06@o365.nctu.edu.tw::ad615de0-4ccb-47a9-bfbc-bc001ec8fa9d" providerId="AD" clId="Web-{BDEF74AE-DAF5-37BE-0986-F6BCD5D88582}" dt="2020-04-24T14:33:33.747" v="0"/>
          <ac:spMkLst>
            <pc:docMk/>
            <pc:sldMk cId="2547317810" sldId="257"/>
            <ac:spMk id="3" creationId="{5195B109-9520-4D34-9D7D-D7967D20CB42}"/>
          </ac:spMkLst>
        </pc:spChg>
        <pc:spChg chg="add del">
          <ac:chgData name="王智宏" userId="S::justin31452.eecs06@o365.nctu.edu.tw::ad615de0-4ccb-47a9-bfbc-bc001ec8fa9d" providerId="AD" clId="Web-{BDEF74AE-DAF5-37BE-0986-F6BCD5D88582}" dt="2020-04-24T14:33:56.419" v="8"/>
          <ac:spMkLst>
            <pc:docMk/>
            <pc:sldMk cId="2547317810" sldId="257"/>
            <ac:spMk id="6" creationId="{46D6306C-ED4F-4AAE-B4A5-EEA6AFAD726E}"/>
          </ac:spMkLst>
        </pc:spChg>
        <pc:spChg chg="add del">
          <ac:chgData name="王智宏" userId="S::justin31452.eecs06@o365.nctu.edu.tw::ad615de0-4ccb-47a9-bfbc-bc001ec8fa9d" providerId="AD" clId="Web-{BDEF74AE-DAF5-37BE-0986-F6BCD5D88582}" dt="2020-04-24T14:33:56.419" v="8"/>
          <ac:spMkLst>
            <pc:docMk/>
            <pc:sldMk cId="2547317810" sldId="257"/>
            <ac:spMk id="7" creationId="{0EC5361D-F897-4856-B945-0455A365EB24}"/>
          </ac:spMkLst>
        </pc:spChg>
        <pc:spChg chg="add del">
          <ac:chgData name="王智宏" userId="S::justin31452.eecs06@o365.nctu.edu.tw::ad615de0-4ccb-47a9-bfbc-bc001ec8fa9d" providerId="AD" clId="Web-{BDEF74AE-DAF5-37BE-0986-F6BCD5D88582}" dt="2020-04-24T14:34:02.153" v="10"/>
          <ac:spMkLst>
            <pc:docMk/>
            <pc:sldMk cId="2547317810" sldId="257"/>
            <ac:spMk id="8" creationId="{6FF0F0B8-5B06-4174-9742-1FD7ABE712A7}"/>
          </ac:spMkLst>
        </pc:spChg>
        <pc:spChg chg="add del">
          <ac:chgData name="王智宏" userId="S::justin31452.eecs06@o365.nctu.edu.tw::ad615de0-4ccb-47a9-bfbc-bc001ec8fa9d" providerId="AD" clId="Web-{BDEF74AE-DAF5-37BE-0986-F6BCD5D88582}" dt="2020-04-24T14:33:50.825" v="4"/>
          <ac:spMkLst>
            <pc:docMk/>
            <pc:sldMk cId="2547317810" sldId="257"/>
            <ac:spMk id="9" creationId="{A2509F26-B5DC-4BA7-B476-4CB044237A2E}"/>
          </ac:spMkLst>
        </pc:spChg>
        <pc:spChg chg="add del">
          <ac:chgData name="王智宏" userId="S::justin31452.eecs06@o365.nctu.edu.tw::ad615de0-4ccb-47a9-bfbc-bc001ec8fa9d" providerId="AD" clId="Web-{BDEF74AE-DAF5-37BE-0986-F6BCD5D88582}" dt="2020-04-24T14:33:50.825" v="4"/>
          <ac:spMkLst>
            <pc:docMk/>
            <pc:sldMk cId="2547317810" sldId="257"/>
            <ac:spMk id="11" creationId="{DB103EB1-B135-4526-B883-33228FC27FF1}"/>
          </ac:spMkLst>
        </pc:spChg>
        <pc:spChg chg="add mod">
          <ac:chgData name="王智宏" userId="S::justin31452.eecs06@o365.nctu.edu.tw::ad615de0-4ccb-47a9-bfbc-bc001ec8fa9d" providerId="AD" clId="Web-{BDEF74AE-DAF5-37BE-0986-F6BCD5D88582}" dt="2020-04-24T14:41:32.027" v="255"/>
          <ac:spMkLst>
            <pc:docMk/>
            <pc:sldMk cId="2547317810" sldId="257"/>
            <ac:spMk id="12" creationId="{C0696A80-40AD-4A3B-8BD6-8139F304FF11}"/>
          </ac:spMkLst>
        </pc:spChg>
        <pc:spChg chg="add del">
          <ac:chgData name="王智宏" userId="S::justin31452.eecs06@o365.nctu.edu.tw::ad615de0-4ccb-47a9-bfbc-bc001ec8fa9d" providerId="AD" clId="Web-{BDEF74AE-DAF5-37BE-0986-F6BCD5D88582}" dt="2020-04-24T14:33:56.419" v="8"/>
          <ac:spMkLst>
            <pc:docMk/>
            <pc:sldMk cId="2547317810" sldId="257"/>
            <ac:spMk id="13" creationId="{4508C0C5-2268-42B5-B3C8-4D0899E05F8C}"/>
          </ac:spMkLst>
        </pc:spChg>
        <pc:spChg chg="add del">
          <ac:chgData name="王智宏" userId="S::justin31452.eecs06@o365.nctu.edu.tw::ad615de0-4ccb-47a9-bfbc-bc001ec8fa9d" providerId="AD" clId="Web-{BDEF74AE-DAF5-37BE-0986-F6BCD5D88582}" dt="2020-04-24T14:33:56.419" v="8"/>
          <ac:spMkLst>
            <pc:docMk/>
            <pc:sldMk cId="2547317810" sldId="257"/>
            <ac:spMk id="15" creationId="{141ACBDB-38F8-4B34-8183-BD95B4E55A62}"/>
          </ac:spMkLst>
        </pc:spChg>
        <pc:spChg chg="add del">
          <ac:chgData name="王智宏" userId="S::justin31452.eecs06@o365.nctu.edu.tw::ad615de0-4ccb-47a9-bfbc-bc001ec8fa9d" providerId="AD" clId="Web-{BDEF74AE-DAF5-37BE-0986-F6BCD5D88582}" dt="2020-04-24T14:33:56.419" v="8"/>
          <ac:spMkLst>
            <pc:docMk/>
            <pc:sldMk cId="2547317810" sldId="257"/>
            <ac:spMk id="17" creationId="{DE00DB52-3455-4E2F-867B-A6D0516E175B}"/>
          </ac:spMkLst>
        </pc:spChg>
        <pc:spChg chg="add del">
          <ac:chgData name="王智宏" userId="S::justin31452.eecs06@o365.nctu.edu.tw::ad615de0-4ccb-47a9-bfbc-bc001ec8fa9d" providerId="AD" clId="Web-{BDEF74AE-DAF5-37BE-0986-F6BCD5D88582}" dt="2020-04-24T14:33:56.419" v="8"/>
          <ac:spMkLst>
            <pc:docMk/>
            <pc:sldMk cId="2547317810" sldId="257"/>
            <ac:spMk id="19" creationId="{9E914C83-E0D8-4953-92D5-169D28CB43AE}"/>
          </ac:spMkLst>
        </pc:spChg>
        <pc:spChg chg="add del">
          <ac:chgData name="王智宏" userId="S::justin31452.eecs06@o365.nctu.edu.tw::ad615de0-4ccb-47a9-bfbc-bc001ec8fa9d" providerId="AD" clId="Web-{BDEF74AE-DAF5-37BE-0986-F6BCD5D88582}" dt="2020-04-24T14:33:56.419" v="8"/>
          <ac:spMkLst>
            <pc:docMk/>
            <pc:sldMk cId="2547317810" sldId="257"/>
            <ac:spMk id="21" creationId="{3512E083-F550-46AF-8490-767ECFD00CB7}"/>
          </ac:spMkLst>
        </pc:spChg>
        <pc:picChg chg="add del mod ord">
          <ac:chgData name="王智宏" userId="S::justin31452.eecs06@o365.nctu.edu.tw::ad615de0-4ccb-47a9-bfbc-bc001ec8fa9d" providerId="AD" clId="Web-{BDEF74AE-DAF5-37BE-0986-F6BCD5D88582}" dt="2020-04-24T14:41:32.027" v="255"/>
          <ac:picMkLst>
            <pc:docMk/>
            <pc:sldMk cId="2547317810" sldId="257"/>
            <ac:picMk id="4" creationId="{D2C955A1-7D02-4282-BCBF-B7F3945CD27D}"/>
          </ac:picMkLst>
        </pc:picChg>
      </pc:sldChg>
      <pc:sldChg chg="addSp delSp modSp new mod setBg">
        <pc:chgData name="王智宏" userId="S::justin31452.eecs06@o365.nctu.edu.tw::ad615de0-4ccb-47a9-bfbc-bc001ec8fa9d" providerId="AD" clId="Web-{BDEF74AE-DAF5-37BE-0986-F6BCD5D88582}" dt="2020-04-24T15:16:18.797" v="1403" actId="20577"/>
        <pc:sldMkLst>
          <pc:docMk/>
          <pc:sldMk cId="2184338206" sldId="259"/>
        </pc:sldMkLst>
        <pc:spChg chg="mod">
          <ac:chgData name="王智宏" userId="S::justin31452.eecs06@o365.nctu.edu.tw::ad615de0-4ccb-47a9-bfbc-bc001ec8fa9d" providerId="AD" clId="Web-{BDEF74AE-DAF5-37BE-0986-F6BCD5D88582}" dt="2020-04-24T15:16:18.797" v="1403" actId="20577"/>
          <ac:spMkLst>
            <pc:docMk/>
            <pc:sldMk cId="2184338206" sldId="259"/>
            <ac:spMk id="2" creationId="{EF10971C-5CF5-4D35-8F62-DB30BEF3FC50}"/>
          </ac:spMkLst>
        </pc:spChg>
        <pc:spChg chg="mod">
          <ac:chgData name="王智宏" userId="S::justin31452.eecs06@o365.nctu.edu.tw::ad615de0-4ccb-47a9-bfbc-bc001ec8fa9d" providerId="AD" clId="Web-{BDEF74AE-DAF5-37BE-0986-F6BCD5D88582}" dt="2020-04-24T15:09:40.267" v="1363" actId="20577"/>
          <ac:spMkLst>
            <pc:docMk/>
            <pc:sldMk cId="2184338206" sldId="259"/>
            <ac:spMk id="3" creationId="{7A131913-314F-4912-A8B4-691A9616B2D4}"/>
          </ac:spMkLst>
        </pc:spChg>
        <pc:spChg chg="add del">
          <ac:chgData name="王智宏" userId="S::justin31452.eecs06@o365.nctu.edu.tw::ad615de0-4ccb-47a9-bfbc-bc001ec8fa9d" providerId="AD" clId="Web-{BDEF74AE-DAF5-37BE-0986-F6BCD5D88582}" dt="2020-04-24T14:36:06.231" v="118"/>
          <ac:spMkLst>
            <pc:docMk/>
            <pc:sldMk cId="2184338206" sldId="259"/>
            <ac:spMk id="5" creationId="{23962611-DFD5-4092-AAFD-559E3DFCE2C9}"/>
          </ac:spMkLst>
        </pc:spChg>
        <pc:spChg chg="add del">
          <ac:chgData name="王智宏" userId="S::justin31452.eecs06@o365.nctu.edu.tw::ad615de0-4ccb-47a9-bfbc-bc001ec8fa9d" providerId="AD" clId="Web-{BDEF74AE-DAF5-37BE-0986-F6BCD5D88582}" dt="2020-04-24T14:36:08.481" v="120"/>
          <ac:spMkLst>
            <pc:docMk/>
            <pc:sldMk cId="2184338206" sldId="259"/>
            <ac:spMk id="7" creationId="{8D70B121-56F4-4848-B38B-182089D909FA}"/>
          </ac:spMkLst>
        </pc:spChg>
        <pc:spChg chg="add del">
          <ac:chgData name="王智宏" userId="S::justin31452.eecs06@o365.nctu.edu.tw::ad615de0-4ccb-47a9-bfbc-bc001ec8fa9d" providerId="AD" clId="Web-{BDEF74AE-DAF5-37BE-0986-F6BCD5D88582}" dt="2020-04-24T14:36:03.637" v="116"/>
          <ac:spMkLst>
            <pc:docMk/>
            <pc:sldMk cId="2184338206" sldId="259"/>
            <ac:spMk id="8" creationId="{3B854194-185D-494D-905C-7C7CB2E30F6E}"/>
          </ac:spMkLst>
        </pc:spChg>
        <pc:spChg chg="add del">
          <ac:chgData name="王智宏" userId="S::justin31452.eecs06@o365.nctu.edu.tw::ad615de0-4ccb-47a9-bfbc-bc001ec8fa9d" providerId="AD" clId="Web-{BDEF74AE-DAF5-37BE-0986-F6BCD5D88582}" dt="2020-04-24T14:36:03.637" v="116"/>
          <ac:spMkLst>
            <pc:docMk/>
            <pc:sldMk cId="2184338206" sldId="259"/>
            <ac:spMk id="10" creationId="{B4F5FA0D-0104-4987-8241-EFF7C85B88DE}"/>
          </ac:spMkLst>
        </pc:spChg>
        <pc:spChg chg="add del">
          <ac:chgData name="王智宏" userId="S::justin31452.eecs06@o365.nctu.edu.tw::ad615de0-4ccb-47a9-bfbc-bc001ec8fa9d" providerId="AD" clId="Web-{BDEF74AE-DAF5-37BE-0986-F6BCD5D88582}" dt="2020-04-24T14:36:11.872" v="122"/>
          <ac:spMkLst>
            <pc:docMk/>
            <pc:sldMk cId="2184338206" sldId="259"/>
            <ac:spMk id="11" creationId="{2A8AA5BC-4F7A-4226-8F99-6D824B226A97}"/>
          </ac:spMkLst>
        </pc:spChg>
        <pc:spChg chg="add del">
          <ac:chgData name="王智宏" userId="S::justin31452.eecs06@o365.nctu.edu.tw::ad615de0-4ccb-47a9-bfbc-bc001ec8fa9d" providerId="AD" clId="Web-{BDEF74AE-DAF5-37BE-0986-F6BCD5D88582}" dt="2020-04-24T14:36:11.872" v="122"/>
          <ac:spMkLst>
            <pc:docMk/>
            <pc:sldMk cId="2184338206" sldId="259"/>
            <ac:spMk id="13" creationId="{3E5445C6-DD42-4979-86FF-03730E8C6DB0}"/>
          </ac:spMkLst>
        </pc:spChg>
        <pc:spChg chg="add del">
          <ac:chgData name="王智宏" userId="S::justin31452.eecs06@o365.nctu.edu.tw::ad615de0-4ccb-47a9-bfbc-bc001ec8fa9d" providerId="AD" clId="Web-{BDEF74AE-DAF5-37BE-0986-F6BCD5D88582}" dt="2020-04-24T15:02:44.033" v="1128"/>
          <ac:spMkLst>
            <pc:docMk/>
            <pc:sldMk cId="2184338206" sldId="259"/>
            <ac:spMk id="15" creationId="{8D70B121-56F4-4848-B38B-182089D909FA}"/>
          </ac:spMkLst>
        </pc:spChg>
        <pc:spChg chg="add">
          <ac:chgData name="王智宏" userId="S::justin31452.eecs06@o365.nctu.edu.tw::ad615de0-4ccb-47a9-bfbc-bc001ec8fa9d" providerId="AD" clId="Web-{BDEF74AE-DAF5-37BE-0986-F6BCD5D88582}" dt="2020-04-24T15:02:44.033" v="1128"/>
          <ac:spMkLst>
            <pc:docMk/>
            <pc:sldMk cId="2184338206" sldId="259"/>
            <ac:spMk id="21" creationId="{907EF6B7-1338-4443-8C46-6A318D952DFD}"/>
          </ac:spMkLst>
        </pc:spChg>
        <pc:spChg chg="add">
          <ac:chgData name="王智宏" userId="S::justin31452.eecs06@o365.nctu.edu.tw::ad615de0-4ccb-47a9-bfbc-bc001ec8fa9d" providerId="AD" clId="Web-{BDEF74AE-DAF5-37BE-0986-F6BCD5D88582}" dt="2020-04-24T15:02:44.033" v="1128"/>
          <ac:spMkLst>
            <pc:docMk/>
            <pc:sldMk cId="2184338206" sldId="259"/>
            <ac:spMk id="23" creationId="{DAAE4CDD-124C-4DCF-9584-B6033B545DD5}"/>
          </ac:spMkLst>
        </pc:spChg>
        <pc:spChg chg="add">
          <ac:chgData name="王智宏" userId="S::justin31452.eecs06@o365.nctu.edu.tw::ad615de0-4ccb-47a9-bfbc-bc001ec8fa9d" providerId="AD" clId="Web-{BDEF74AE-DAF5-37BE-0986-F6BCD5D88582}" dt="2020-04-24T15:02:44.033" v="1128"/>
          <ac:spMkLst>
            <pc:docMk/>
            <pc:sldMk cId="2184338206" sldId="259"/>
            <ac:spMk id="25" creationId="{081E4A58-353D-44AE-B2FC-2A74E2E400F7}"/>
          </ac:spMkLst>
        </pc:spChg>
        <pc:picChg chg="add del">
          <ac:chgData name="王智宏" userId="S::justin31452.eecs06@o365.nctu.edu.tw::ad615de0-4ccb-47a9-bfbc-bc001ec8fa9d" providerId="AD" clId="Web-{BDEF74AE-DAF5-37BE-0986-F6BCD5D88582}" dt="2020-04-24T14:36:06.231" v="118"/>
          <ac:picMkLst>
            <pc:docMk/>
            <pc:sldMk cId="2184338206" sldId="259"/>
            <ac:picMk id="6" creationId="{2270F1FA-0425-408F-9861-80BF5AFB276D}"/>
          </ac:picMkLst>
        </pc:picChg>
        <pc:picChg chg="add del">
          <ac:chgData name="王智宏" userId="S::justin31452.eecs06@o365.nctu.edu.tw::ad615de0-4ccb-47a9-bfbc-bc001ec8fa9d" providerId="AD" clId="Web-{BDEF74AE-DAF5-37BE-0986-F6BCD5D88582}" dt="2020-04-24T14:36:03.637" v="116"/>
          <ac:picMkLst>
            <pc:docMk/>
            <pc:sldMk cId="2184338206" sldId="259"/>
            <ac:picMk id="12" creationId="{2897127E-6CEF-446C-BE87-93B7C46E49D1}"/>
          </ac:picMkLst>
        </pc:picChg>
        <pc:cxnChg chg="add del">
          <ac:chgData name="王智宏" userId="S::justin31452.eecs06@o365.nctu.edu.tw::ad615de0-4ccb-47a9-bfbc-bc001ec8fa9d" providerId="AD" clId="Web-{BDEF74AE-DAF5-37BE-0986-F6BCD5D88582}" dt="2020-04-24T14:36:08.481" v="120"/>
          <ac:cxnSpMkLst>
            <pc:docMk/>
            <pc:sldMk cId="2184338206" sldId="259"/>
            <ac:cxnSpMk id="9" creationId="{2D72A2C9-F3CA-4216-8BAD-FA4C970C3C4E}"/>
          </ac:cxnSpMkLst>
        </pc:cxnChg>
        <pc:cxnChg chg="add del">
          <ac:chgData name="王智宏" userId="S::justin31452.eecs06@o365.nctu.edu.tw::ad615de0-4ccb-47a9-bfbc-bc001ec8fa9d" providerId="AD" clId="Web-{BDEF74AE-DAF5-37BE-0986-F6BCD5D88582}" dt="2020-04-24T14:36:11.872" v="122"/>
          <ac:cxnSpMkLst>
            <pc:docMk/>
            <pc:sldMk cId="2184338206" sldId="259"/>
            <ac:cxnSpMk id="14" creationId="{45000665-DFC7-417E-8FD7-516A0F15C975}"/>
          </ac:cxnSpMkLst>
        </pc:cxnChg>
        <pc:cxnChg chg="add del">
          <ac:chgData name="王智宏" userId="S::justin31452.eecs06@o365.nctu.edu.tw::ad615de0-4ccb-47a9-bfbc-bc001ec8fa9d" providerId="AD" clId="Web-{BDEF74AE-DAF5-37BE-0986-F6BCD5D88582}" dt="2020-04-24T15:02:44.033" v="1128"/>
          <ac:cxnSpMkLst>
            <pc:docMk/>
            <pc:sldMk cId="2184338206" sldId="259"/>
            <ac:cxnSpMk id="16" creationId="{2D72A2C9-F3CA-4216-8BAD-FA4C970C3C4E}"/>
          </ac:cxnSpMkLst>
        </pc:cxnChg>
      </pc:sldChg>
      <pc:sldChg chg="modSp new">
        <pc:chgData name="王智宏" userId="S::justin31452.eecs06@o365.nctu.edu.tw::ad615de0-4ccb-47a9-bfbc-bc001ec8fa9d" providerId="AD" clId="Web-{BDEF74AE-DAF5-37BE-0986-F6BCD5D88582}" dt="2020-04-24T15:09:49.189" v="1365" actId="20577"/>
        <pc:sldMkLst>
          <pc:docMk/>
          <pc:sldMk cId="2576367320" sldId="260"/>
        </pc:sldMkLst>
        <pc:spChg chg="mod">
          <ac:chgData name="王智宏" userId="S::justin31452.eecs06@o365.nctu.edu.tw::ad615de0-4ccb-47a9-bfbc-bc001ec8fa9d" providerId="AD" clId="Web-{BDEF74AE-DAF5-37BE-0986-F6BCD5D88582}" dt="2020-04-24T15:09:49.189" v="1365" actId="20577"/>
          <ac:spMkLst>
            <pc:docMk/>
            <pc:sldMk cId="2576367320" sldId="260"/>
            <ac:spMk id="2" creationId="{A93F6AA2-5B66-4CB4-95CA-E205E7E56DBF}"/>
          </ac:spMkLst>
        </pc:spChg>
      </pc:sldChg>
      <pc:sldChg chg="addSp modSp new mod setBg">
        <pc:chgData name="王智宏" userId="S::justin31452.eecs06@o365.nctu.edu.tw::ad615de0-4ccb-47a9-bfbc-bc001ec8fa9d" providerId="AD" clId="Web-{BDEF74AE-DAF5-37BE-0986-F6BCD5D88582}" dt="2020-04-24T15:25:35.780" v="1929" actId="20577"/>
        <pc:sldMkLst>
          <pc:docMk/>
          <pc:sldMk cId="2620130950" sldId="261"/>
        </pc:sldMkLst>
        <pc:spChg chg="mod">
          <ac:chgData name="王智宏" userId="S::justin31452.eecs06@o365.nctu.edu.tw::ad615de0-4ccb-47a9-bfbc-bc001ec8fa9d" providerId="AD" clId="Web-{BDEF74AE-DAF5-37BE-0986-F6BCD5D88582}" dt="2020-04-24T15:16:24.422" v="1408" actId="20577"/>
          <ac:spMkLst>
            <pc:docMk/>
            <pc:sldMk cId="2620130950" sldId="261"/>
            <ac:spMk id="2" creationId="{4A7AC81C-F693-428F-8396-2173463DEEAC}"/>
          </ac:spMkLst>
        </pc:spChg>
        <pc:spChg chg="mod">
          <ac:chgData name="王智宏" userId="S::justin31452.eecs06@o365.nctu.edu.tw::ad615de0-4ccb-47a9-bfbc-bc001ec8fa9d" providerId="AD" clId="Web-{BDEF74AE-DAF5-37BE-0986-F6BCD5D88582}" dt="2020-04-24T15:25:35.780" v="1929" actId="20577"/>
          <ac:spMkLst>
            <pc:docMk/>
            <pc:sldMk cId="2620130950" sldId="261"/>
            <ac:spMk id="3" creationId="{677B8687-05DB-4D0C-B687-430EA1B4F40E}"/>
          </ac:spMkLst>
        </pc:spChg>
        <pc:spChg chg="add">
          <ac:chgData name="王智宏" userId="S::justin31452.eecs06@o365.nctu.edu.tw::ad615de0-4ccb-47a9-bfbc-bc001ec8fa9d" providerId="AD" clId="Web-{BDEF74AE-DAF5-37BE-0986-F6BCD5D88582}" dt="2020-04-24T15:11:33.204" v="1397"/>
          <ac:spMkLst>
            <pc:docMk/>
            <pc:sldMk cId="2620130950" sldId="261"/>
            <ac:spMk id="8" creationId="{907EF6B7-1338-4443-8C46-6A318D952DFD}"/>
          </ac:spMkLst>
        </pc:spChg>
        <pc:spChg chg="add">
          <ac:chgData name="王智宏" userId="S::justin31452.eecs06@o365.nctu.edu.tw::ad615de0-4ccb-47a9-bfbc-bc001ec8fa9d" providerId="AD" clId="Web-{BDEF74AE-DAF5-37BE-0986-F6BCD5D88582}" dt="2020-04-24T15:11:33.204" v="1397"/>
          <ac:spMkLst>
            <pc:docMk/>
            <pc:sldMk cId="2620130950" sldId="261"/>
            <ac:spMk id="10" creationId="{DAAE4CDD-124C-4DCF-9584-B6033B545DD5}"/>
          </ac:spMkLst>
        </pc:spChg>
        <pc:spChg chg="add">
          <ac:chgData name="王智宏" userId="S::justin31452.eecs06@o365.nctu.edu.tw::ad615de0-4ccb-47a9-bfbc-bc001ec8fa9d" providerId="AD" clId="Web-{BDEF74AE-DAF5-37BE-0986-F6BCD5D88582}" dt="2020-04-24T15:11:33.204" v="1397"/>
          <ac:spMkLst>
            <pc:docMk/>
            <pc:sldMk cId="2620130950" sldId="261"/>
            <ac:spMk id="12" creationId="{081E4A58-353D-44AE-B2FC-2A74E2E400F7}"/>
          </ac:spMkLst>
        </pc:spChg>
      </pc:sldChg>
      <pc:sldChg chg="addSp delSp modSp new mod setBg">
        <pc:chgData name="王智宏" userId="S::justin31452.eecs06@o365.nctu.edu.tw::ad615de0-4ccb-47a9-bfbc-bc001ec8fa9d" providerId="AD" clId="Web-{BDEF74AE-DAF5-37BE-0986-F6BCD5D88582}" dt="2020-04-24T15:29:17.116" v="2026"/>
        <pc:sldMkLst>
          <pc:docMk/>
          <pc:sldMk cId="4236876813" sldId="262"/>
        </pc:sldMkLst>
        <pc:spChg chg="mod">
          <ac:chgData name="王智宏" userId="S::justin31452.eecs06@o365.nctu.edu.tw::ad615de0-4ccb-47a9-bfbc-bc001ec8fa9d" providerId="AD" clId="Web-{BDEF74AE-DAF5-37BE-0986-F6BCD5D88582}" dt="2020-04-24T15:29:17.116" v="2026"/>
          <ac:spMkLst>
            <pc:docMk/>
            <pc:sldMk cId="4236876813" sldId="262"/>
            <ac:spMk id="2" creationId="{E2FE9AD9-CF56-453F-AC42-4E71C0751EF3}"/>
          </ac:spMkLst>
        </pc:spChg>
        <pc:spChg chg="mod">
          <ac:chgData name="王智宏" userId="S::justin31452.eecs06@o365.nctu.edu.tw::ad615de0-4ccb-47a9-bfbc-bc001ec8fa9d" providerId="AD" clId="Web-{BDEF74AE-DAF5-37BE-0986-F6BCD5D88582}" dt="2020-04-24T15:29:17.116" v="2026"/>
          <ac:spMkLst>
            <pc:docMk/>
            <pc:sldMk cId="4236876813" sldId="262"/>
            <ac:spMk id="3" creationId="{3144091F-FC8E-44B9-BFA0-F5E47D485CAD}"/>
          </ac:spMkLst>
        </pc:spChg>
        <pc:spChg chg="add del">
          <ac:chgData name="王智宏" userId="S::justin31452.eecs06@o365.nctu.edu.tw::ad615de0-4ccb-47a9-bfbc-bc001ec8fa9d" providerId="AD" clId="Web-{BDEF74AE-DAF5-37BE-0986-F6BCD5D88582}" dt="2020-04-24T15:29:17.116" v="2026"/>
          <ac:spMkLst>
            <pc:docMk/>
            <pc:sldMk cId="4236876813" sldId="262"/>
            <ac:spMk id="8" creationId="{907EF6B7-1338-4443-8C46-6A318D952DFD}"/>
          </ac:spMkLst>
        </pc:spChg>
        <pc:spChg chg="add del">
          <ac:chgData name="王智宏" userId="S::justin31452.eecs06@o365.nctu.edu.tw::ad615de0-4ccb-47a9-bfbc-bc001ec8fa9d" providerId="AD" clId="Web-{BDEF74AE-DAF5-37BE-0986-F6BCD5D88582}" dt="2020-04-24T15:29:17.116" v="2026"/>
          <ac:spMkLst>
            <pc:docMk/>
            <pc:sldMk cId="4236876813" sldId="262"/>
            <ac:spMk id="10" creationId="{DAAE4CDD-124C-4DCF-9584-B6033B545DD5}"/>
          </ac:spMkLst>
        </pc:spChg>
        <pc:spChg chg="add del">
          <ac:chgData name="王智宏" userId="S::justin31452.eecs06@o365.nctu.edu.tw::ad615de0-4ccb-47a9-bfbc-bc001ec8fa9d" providerId="AD" clId="Web-{BDEF74AE-DAF5-37BE-0986-F6BCD5D88582}" dt="2020-04-24T15:29:17.116" v="2026"/>
          <ac:spMkLst>
            <pc:docMk/>
            <pc:sldMk cId="4236876813" sldId="262"/>
            <ac:spMk id="12" creationId="{081E4A58-353D-44AE-B2FC-2A74E2E400F7}"/>
          </ac:spMkLst>
        </pc:spChg>
        <pc:spChg chg="add">
          <ac:chgData name="王智宏" userId="S::justin31452.eecs06@o365.nctu.edu.tw::ad615de0-4ccb-47a9-bfbc-bc001ec8fa9d" providerId="AD" clId="Web-{BDEF74AE-DAF5-37BE-0986-F6BCD5D88582}" dt="2020-04-24T15:29:17.116" v="2026"/>
          <ac:spMkLst>
            <pc:docMk/>
            <pc:sldMk cId="4236876813" sldId="262"/>
            <ac:spMk id="17" creationId="{3CD9DF72-87A3-404E-A828-84CBF11A8303}"/>
          </ac:spMkLst>
        </pc:spChg>
        <pc:picChg chg="add mod ord">
          <ac:chgData name="王智宏" userId="S::justin31452.eecs06@o365.nctu.edu.tw::ad615de0-4ccb-47a9-bfbc-bc001ec8fa9d" providerId="AD" clId="Web-{BDEF74AE-DAF5-37BE-0986-F6BCD5D88582}" dt="2020-04-24T15:29:17.116" v="2026"/>
          <ac:picMkLst>
            <pc:docMk/>
            <pc:sldMk cId="4236876813" sldId="262"/>
            <ac:picMk id="4" creationId="{C0F19E5A-5930-4E12-9FB5-E7DFD2BC5151}"/>
          </ac:picMkLst>
        </pc:picChg>
        <pc:cxnChg chg="add">
          <ac:chgData name="王智宏" userId="S::justin31452.eecs06@o365.nctu.edu.tw::ad615de0-4ccb-47a9-bfbc-bc001ec8fa9d" providerId="AD" clId="Web-{BDEF74AE-DAF5-37BE-0986-F6BCD5D88582}" dt="2020-04-24T15:29:17.116" v="2026"/>
          <ac:cxnSpMkLst>
            <pc:docMk/>
            <pc:sldMk cId="4236876813" sldId="262"/>
            <ac:cxnSpMk id="19" creationId="{20E3A342-4D61-4E3F-AF90-1AB42AEB96CC}"/>
          </ac:cxnSpMkLst>
        </pc:cxnChg>
      </pc:sldChg>
    </pc:docChg>
  </pc:docChgLst>
  <pc:docChgLst>
    <pc:chgData name="林仲偉" userId="S::ben1211.eecs06@o365.nctu.edu.tw::524c2616-89ce-48a4-936e-87d264656fb9" providerId="AD" clId="Web-{50915897-6CF7-B668-949D-12B26A311A6C}"/>
    <pc:docChg chg="addSld modSld">
      <pc:chgData name="林仲偉" userId="S::ben1211.eecs06@o365.nctu.edu.tw::524c2616-89ce-48a4-936e-87d264656fb9" providerId="AD" clId="Web-{50915897-6CF7-B668-949D-12B26A311A6C}" dt="2020-04-28T15:25:07.024" v="72" actId="20577"/>
      <pc:docMkLst>
        <pc:docMk/>
      </pc:docMkLst>
      <pc:sldChg chg="modSp">
        <pc:chgData name="林仲偉" userId="S::ben1211.eecs06@o365.nctu.edu.tw::524c2616-89ce-48a4-936e-87d264656fb9" providerId="AD" clId="Web-{50915897-6CF7-B668-949D-12B26A311A6C}" dt="2020-04-28T15:18:44.247" v="55" actId="20577"/>
        <pc:sldMkLst>
          <pc:docMk/>
          <pc:sldMk cId="3764989789" sldId="258"/>
        </pc:sldMkLst>
        <pc:spChg chg="mod">
          <ac:chgData name="林仲偉" userId="S::ben1211.eecs06@o365.nctu.edu.tw::524c2616-89ce-48a4-936e-87d264656fb9" providerId="AD" clId="Web-{50915897-6CF7-B668-949D-12B26A311A6C}" dt="2020-04-28T15:17:50.123" v="31" actId="20577"/>
          <ac:spMkLst>
            <pc:docMk/>
            <pc:sldMk cId="3764989789" sldId="258"/>
            <ac:spMk id="2" creationId="{6C36B0EC-90AA-4EFF-8063-3C13C4E26722}"/>
          </ac:spMkLst>
        </pc:spChg>
        <pc:spChg chg="mod">
          <ac:chgData name="林仲偉" userId="S::ben1211.eecs06@o365.nctu.edu.tw::524c2616-89ce-48a4-936e-87d264656fb9" providerId="AD" clId="Web-{50915897-6CF7-B668-949D-12B26A311A6C}" dt="2020-04-28T15:18:44.247" v="55" actId="20577"/>
          <ac:spMkLst>
            <pc:docMk/>
            <pc:sldMk cId="3764989789" sldId="258"/>
            <ac:spMk id="3" creationId="{41D723A0-F54C-4F20-99FF-6C9AFCE96A64}"/>
          </ac:spMkLst>
        </pc:spChg>
      </pc:sldChg>
      <pc:sldChg chg="modSp">
        <pc:chgData name="林仲偉" userId="S::ben1211.eecs06@o365.nctu.edu.tw::524c2616-89ce-48a4-936e-87d264656fb9" providerId="AD" clId="Web-{50915897-6CF7-B668-949D-12B26A311A6C}" dt="2020-04-28T15:16:08.109" v="3" actId="20577"/>
        <pc:sldMkLst>
          <pc:docMk/>
          <pc:sldMk cId="2184338206" sldId="259"/>
        </pc:sldMkLst>
        <pc:spChg chg="mod">
          <ac:chgData name="林仲偉" userId="S::ben1211.eecs06@o365.nctu.edu.tw::524c2616-89ce-48a4-936e-87d264656fb9" providerId="AD" clId="Web-{50915897-6CF7-B668-949D-12B26A311A6C}" dt="2020-04-28T15:16:08.109" v="3" actId="20577"/>
          <ac:spMkLst>
            <pc:docMk/>
            <pc:sldMk cId="2184338206" sldId="259"/>
            <ac:spMk id="2" creationId="{EF10971C-5CF5-4D35-8F62-DB30BEF3FC50}"/>
          </ac:spMkLst>
        </pc:spChg>
      </pc:sldChg>
      <pc:sldChg chg="modSp mod setBg">
        <pc:chgData name="林仲偉" userId="S::ben1211.eecs06@o365.nctu.edu.tw::524c2616-89ce-48a4-936e-87d264656fb9" providerId="AD" clId="Web-{50915897-6CF7-B668-949D-12B26A311A6C}" dt="2020-04-28T15:18:04.123" v="40"/>
        <pc:sldMkLst>
          <pc:docMk/>
          <pc:sldMk cId="2576367320" sldId="260"/>
        </pc:sldMkLst>
        <pc:spChg chg="mod">
          <ac:chgData name="林仲偉" userId="S::ben1211.eecs06@o365.nctu.edu.tw::524c2616-89ce-48a4-936e-87d264656fb9" providerId="AD" clId="Web-{50915897-6CF7-B668-949D-12B26A311A6C}" dt="2020-04-28T15:17:55.388" v="36" actId="20577"/>
          <ac:spMkLst>
            <pc:docMk/>
            <pc:sldMk cId="2576367320" sldId="260"/>
            <ac:spMk id="2" creationId="{A93F6AA2-5B66-4CB4-95CA-E205E7E56DBF}"/>
          </ac:spMkLst>
        </pc:spChg>
      </pc:sldChg>
      <pc:sldChg chg="modSp mod setBg">
        <pc:chgData name="林仲偉" userId="S::ben1211.eecs06@o365.nctu.edu.tw::524c2616-89ce-48a4-936e-87d264656fb9" providerId="AD" clId="Web-{50915897-6CF7-B668-949D-12B26A311A6C}" dt="2020-04-28T15:24:25.369" v="70" actId="20577"/>
        <pc:sldMkLst>
          <pc:docMk/>
          <pc:sldMk cId="4236876813" sldId="262"/>
        </pc:sldMkLst>
        <pc:spChg chg="mod">
          <ac:chgData name="林仲偉" userId="S::ben1211.eecs06@o365.nctu.edu.tw::524c2616-89ce-48a4-936e-87d264656fb9" providerId="AD" clId="Web-{50915897-6CF7-B668-949D-12B26A311A6C}" dt="2020-04-28T15:24:25.369" v="70" actId="20577"/>
          <ac:spMkLst>
            <pc:docMk/>
            <pc:sldMk cId="4236876813" sldId="262"/>
            <ac:spMk id="2" creationId="{E2FE9AD9-CF56-453F-AC42-4E71C0751EF3}"/>
          </ac:spMkLst>
        </pc:spChg>
      </pc:sldChg>
      <pc:sldChg chg="new">
        <pc:chgData name="林仲偉" userId="S::ben1211.eecs06@o365.nctu.edu.tw::524c2616-89ce-48a4-936e-87d264656fb9" providerId="AD" clId="Web-{50915897-6CF7-B668-949D-12B26A311A6C}" dt="2020-04-28T15:16:19.766" v="6"/>
        <pc:sldMkLst>
          <pc:docMk/>
          <pc:sldMk cId="1696009258" sldId="263"/>
        </pc:sldMkLst>
      </pc:sldChg>
    </pc:docChg>
  </pc:docChgLst>
  <pc:docChgLst>
    <pc:chgData name="王智宏" userId="S::justin31452.eecs06@o365.nctu.edu.tw::ad615de0-4ccb-47a9-bfbc-bc001ec8fa9d" providerId="AD" clId="Web-{9812FE45-274D-65CF-92ED-361F9AEB5DD1}"/>
    <pc:docChg chg="modSld">
      <pc:chgData name="王智宏" userId="S::justin31452.eecs06@o365.nctu.edu.tw::ad615de0-4ccb-47a9-bfbc-bc001ec8fa9d" providerId="AD" clId="Web-{9812FE45-274D-65CF-92ED-361F9AEB5DD1}" dt="2020-04-25T06:39:27.578" v="67" actId="20577"/>
      <pc:docMkLst>
        <pc:docMk/>
      </pc:docMkLst>
      <pc:sldChg chg="modSp">
        <pc:chgData name="王智宏" userId="S::justin31452.eecs06@o365.nctu.edu.tw::ad615de0-4ccb-47a9-bfbc-bc001ec8fa9d" providerId="AD" clId="Web-{9812FE45-274D-65CF-92ED-361F9AEB5DD1}" dt="2020-04-25T06:39:25.938" v="65" actId="20577"/>
        <pc:sldMkLst>
          <pc:docMk/>
          <pc:sldMk cId="2620130950" sldId="261"/>
        </pc:sldMkLst>
        <pc:spChg chg="mod">
          <ac:chgData name="王智宏" userId="S::justin31452.eecs06@o365.nctu.edu.tw::ad615de0-4ccb-47a9-bfbc-bc001ec8fa9d" providerId="AD" clId="Web-{9812FE45-274D-65CF-92ED-361F9AEB5DD1}" dt="2020-04-25T06:39:25.938" v="65" actId="20577"/>
          <ac:spMkLst>
            <pc:docMk/>
            <pc:sldMk cId="2620130950" sldId="261"/>
            <ac:spMk id="3" creationId="{677B8687-05DB-4D0C-B687-430EA1B4F40E}"/>
          </ac:spMkLst>
        </pc:spChg>
      </pc:sldChg>
    </pc:docChg>
  </pc:docChgLst>
  <pc:docChgLst>
    <pc:chgData name="王智宏" userId="S::justin31452.eecs06@o365.nctu.edu.tw::ad615de0-4ccb-47a9-bfbc-bc001ec8fa9d" providerId="AD" clId="Web-{4C1916C7-4E0C-46A5-64E0-F021F0EBC7C3}"/>
    <pc:docChg chg="modSld">
      <pc:chgData name="王智宏" userId="S::justin31452.eecs06@o365.nctu.edu.tw::ad615de0-4ccb-47a9-bfbc-bc001ec8fa9d" providerId="AD" clId="Web-{4C1916C7-4E0C-46A5-64E0-F021F0EBC7C3}" dt="2020-05-14T14:11:31.980" v="21" actId="20577"/>
      <pc:docMkLst>
        <pc:docMk/>
      </pc:docMkLst>
      <pc:sldChg chg="modSp">
        <pc:chgData name="王智宏" userId="S::justin31452.eecs06@o365.nctu.edu.tw::ad615de0-4ccb-47a9-bfbc-bc001ec8fa9d" providerId="AD" clId="Web-{4C1916C7-4E0C-46A5-64E0-F021F0EBC7C3}" dt="2020-05-14T14:11:31.980" v="20" actId="20577"/>
        <pc:sldMkLst>
          <pc:docMk/>
          <pc:sldMk cId="2721458886" sldId="264"/>
        </pc:sldMkLst>
        <pc:spChg chg="mod">
          <ac:chgData name="王智宏" userId="S::justin31452.eecs06@o365.nctu.edu.tw::ad615de0-4ccb-47a9-bfbc-bc001ec8fa9d" providerId="AD" clId="Web-{4C1916C7-4E0C-46A5-64E0-F021F0EBC7C3}" dt="2020-05-14T14:11:31.980" v="20" actId="20577"/>
          <ac:spMkLst>
            <pc:docMk/>
            <pc:sldMk cId="2721458886" sldId="264"/>
            <ac:spMk id="3" creationId="{3144091F-FC8E-44B9-BFA0-F5E47D485CAD}"/>
          </ac:spMkLst>
        </pc:spChg>
      </pc:sldChg>
    </pc:docChg>
  </pc:docChgLst>
  <pc:docChgLst>
    <pc:chgData name="王智宏" userId="S::justin31452.eecs06@o365.nctu.edu.tw::ad615de0-4ccb-47a9-bfbc-bc001ec8fa9d" providerId="AD" clId="Web-{00C63819-0937-FF17-44B4-4794F4CD7140}"/>
    <pc:docChg chg="modSld">
      <pc:chgData name="王智宏" userId="S::justin31452.eecs06@o365.nctu.edu.tw::ad615de0-4ccb-47a9-bfbc-bc001ec8fa9d" providerId="AD" clId="Web-{00C63819-0937-FF17-44B4-4794F4CD7140}" dt="2020-04-24T10:37:13.122" v="283" actId="1076"/>
      <pc:docMkLst>
        <pc:docMk/>
      </pc:docMkLst>
      <pc:sldChg chg="modSp">
        <pc:chgData name="王智宏" userId="S::justin31452.eecs06@o365.nctu.edu.tw::ad615de0-4ccb-47a9-bfbc-bc001ec8fa9d" providerId="AD" clId="Web-{00C63819-0937-FF17-44B4-4794F4CD7140}" dt="2020-04-24T10:37:13.122" v="283" actId="1076"/>
        <pc:sldMkLst>
          <pc:docMk/>
          <pc:sldMk cId="2219994279" sldId="256"/>
        </pc:sldMkLst>
        <pc:spChg chg="mod">
          <ac:chgData name="王智宏" userId="S::justin31452.eecs06@o365.nctu.edu.tw::ad615de0-4ccb-47a9-bfbc-bc001ec8fa9d" providerId="AD" clId="Web-{00C63819-0937-FF17-44B4-4794F4CD7140}" dt="2020-04-24T10:37:13.122" v="283" actId="1076"/>
          <ac:spMkLst>
            <pc:docMk/>
            <pc:sldMk cId="2219994279" sldId="256"/>
            <ac:spMk id="2" creationId="{3E2D8A80-DCB3-4A1C-9341-D46311C7591A}"/>
          </ac:spMkLst>
        </pc:spChg>
        <pc:spChg chg="mod">
          <ac:chgData name="王智宏" userId="S::justin31452.eecs06@o365.nctu.edu.tw::ad615de0-4ccb-47a9-bfbc-bc001ec8fa9d" providerId="AD" clId="Web-{00C63819-0937-FF17-44B4-4794F4CD7140}" dt="2020-04-24T10:37:09.404" v="282" actId="1076"/>
          <ac:spMkLst>
            <pc:docMk/>
            <pc:sldMk cId="2219994279" sldId="256"/>
            <ac:spMk id="3" creationId="{AC6409F9-E0E1-49A3-BE24-4DF3D39AED9E}"/>
          </ac:spMkLst>
        </pc:spChg>
      </pc:sldChg>
    </pc:docChg>
  </pc:docChgLst>
  <pc:docChgLst>
    <pc:chgData name="王智宏" userId="S::justin31452.eecs06@o365.nctu.edu.tw::ad615de0-4ccb-47a9-bfbc-bc001ec8fa9d" providerId="AD" clId="Web-{F5EE4537-6FA8-9982-D7C8-CDF6CBA3B82A}"/>
    <pc:docChg chg="modSld">
      <pc:chgData name="王智宏" userId="S::justin31452.eecs06@o365.nctu.edu.tw::ad615de0-4ccb-47a9-bfbc-bc001ec8fa9d" providerId="AD" clId="Web-{F5EE4537-6FA8-9982-D7C8-CDF6CBA3B82A}" dt="2020-04-24T13:32:04.888" v="22" actId="20577"/>
      <pc:docMkLst>
        <pc:docMk/>
      </pc:docMkLst>
      <pc:sldChg chg="modSp">
        <pc:chgData name="王智宏" userId="S::justin31452.eecs06@o365.nctu.edu.tw::ad615de0-4ccb-47a9-bfbc-bc001ec8fa9d" providerId="AD" clId="Web-{F5EE4537-6FA8-9982-D7C8-CDF6CBA3B82A}" dt="2020-04-24T13:32:04.888" v="21" actId="20577"/>
        <pc:sldMkLst>
          <pc:docMk/>
          <pc:sldMk cId="2219994279" sldId="256"/>
        </pc:sldMkLst>
        <pc:spChg chg="mod">
          <ac:chgData name="王智宏" userId="S::justin31452.eecs06@o365.nctu.edu.tw::ad615de0-4ccb-47a9-bfbc-bc001ec8fa9d" providerId="AD" clId="Web-{F5EE4537-6FA8-9982-D7C8-CDF6CBA3B82A}" dt="2020-04-24T13:32:04.888" v="21" actId="20577"/>
          <ac:spMkLst>
            <pc:docMk/>
            <pc:sldMk cId="2219994279" sldId="256"/>
            <ac:spMk id="3" creationId="{AC6409F9-E0E1-49A3-BE24-4DF3D39AED9E}"/>
          </ac:spMkLst>
        </pc:spChg>
      </pc:sldChg>
    </pc:docChg>
  </pc:docChgLst>
  <pc:docChgLst>
    <pc:chgData name="林仲偉" userId="S::ben1211.eecs06@o365.nctu.edu.tw::524c2616-89ce-48a4-936e-87d264656fb9" providerId="AD" clId="Web-{79D940BF-A489-4E0E-BEE4-A2A9E0597D6F}"/>
    <pc:docChg chg="addSld modSld">
      <pc:chgData name="林仲偉" userId="S::ben1211.eecs06@o365.nctu.edu.tw::524c2616-89ce-48a4-936e-87d264656fb9" providerId="AD" clId="Web-{79D940BF-A489-4E0E-BEE4-A2A9E0597D6F}" dt="2020-04-24T09:15:21.990" v="10" actId="20577"/>
      <pc:docMkLst>
        <pc:docMk/>
      </pc:docMkLst>
      <pc:sldChg chg="modSp new">
        <pc:chgData name="林仲偉" userId="S::ben1211.eecs06@o365.nctu.edu.tw::524c2616-89ce-48a4-936e-87d264656fb9" providerId="AD" clId="Web-{79D940BF-A489-4E0E-BEE4-A2A9E0597D6F}" dt="2020-04-24T09:15:21.287" v="8" actId="20577"/>
        <pc:sldMkLst>
          <pc:docMk/>
          <pc:sldMk cId="2547317810" sldId="257"/>
        </pc:sldMkLst>
        <pc:spChg chg="mod">
          <ac:chgData name="林仲偉" userId="S::ben1211.eecs06@o365.nctu.edu.tw::524c2616-89ce-48a4-936e-87d264656fb9" providerId="AD" clId="Web-{79D940BF-A489-4E0E-BEE4-A2A9E0597D6F}" dt="2020-04-24T09:15:21.287" v="8" actId="20577"/>
          <ac:spMkLst>
            <pc:docMk/>
            <pc:sldMk cId="2547317810" sldId="257"/>
            <ac:spMk id="2" creationId="{7F0B5ECB-F280-4737-B0B7-D22E7FD9C45C}"/>
          </ac:spMkLst>
        </pc:spChg>
      </pc:sldChg>
    </pc:docChg>
  </pc:docChgLst>
  <pc:docChgLst>
    <pc:chgData name="林仲偉" userId="S::ben1211.eecs06@o365.nctu.edu.tw::524c2616-89ce-48a4-936e-87d264656fb9" providerId="AD" clId="Web-{54D11956-8BA1-245F-4848-E9F3CED3C9B2}"/>
    <pc:docChg chg="addSld modSld">
      <pc:chgData name="林仲偉" userId="S::ben1211.eecs06@o365.nctu.edu.tw::524c2616-89ce-48a4-936e-87d264656fb9" providerId="AD" clId="Web-{54D11956-8BA1-245F-4848-E9F3CED3C9B2}" dt="2020-05-14T14:16:11.068" v="999" actId="20577"/>
      <pc:docMkLst>
        <pc:docMk/>
      </pc:docMkLst>
      <pc:sldChg chg="addSp modSp">
        <pc:chgData name="林仲偉" userId="S::ben1211.eecs06@o365.nctu.edu.tw::524c2616-89ce-48a4-936e-87d264656fb9" providerId="AD" clId="Web-{54D11956-8BA1-245F-4848-E9F3CED3C9B2}" dt="2020-05-14T13:49:27.962" v="1"/>
        <pc:sldMkLst>
          <pc:docMk/>
          <pc:sldMk cId="2184338206" sldId="259"/>
        </pc:sldMkLst>
        <pc:spChg chg="add mod">
          <ac:chgData name="林仲偉" userId="S::ben1211.eecs06@o365.nctu.edu.tw::524c2616-89ce-48a4-936e-87d264656fb9" providerId="AD" clId="Web-{54D11956-8BA1-245F-4848-E9F3CED3C9B2}" dt="2020-05-14T13:49:27.962" v="1"/>
          <ac:spMkLst>
            <pc:docMk/>
            <pc:sldMk cId="2184338206" sldId="259"/>
            <ac:spMk id="4" creationId="{E5428264-B760-40CE-9A9A-4DF0820CB06B}"/>
          </ac:spMkLst>
        </pc:spChg>
      </pc:sldChg>
      <pc:sldChg chg="addSp modSp">
        <pc:chgData name="林仲偉" userId="S::ben1211.eecs06@o365.nctu.edu.tw::524c2616-89ce-48a4-936e-87d264656fb9" providerId="AD" clId="Web-{54D11956-8BA1-245F-4848-E9F3CED3C9B2}" dt="2020-05-14T13:49:24.696" v="0"/>
        <pc:sldMkLst>
          <pc:docMk/>
          <pc:sldMk cId="2576367320" sldId="260"/>
        </pc:sldMkLst>
        <pc:spChg chg="add mod">
          <ac:chgData name="林仲偉" userId="S::ben1211.eecs06@o365.nctu.edu.tw::524c2616-89ce-48a4-936e-87d264656fb9" providerId="AD" clId="Web-{54D11956-8BA1-245F-4848-E9F3CED3C9B2}" dt="2020-05-14T13:49:24.696" v="0"/>
          <ac:spMkLst>
            <pc:docMk/>
            <pc:sldMk cId="2576367320" sldId="260"/>
            <ac:spMk id="4" creationId="{EFAF9F62-65F0-4DD5-9220-6F4DC5BD5D91}"/>
          </ac:spMkLst>
        </pc:spChg>
      </pc:sldChg>
      <pc:sldChg chg="addSp modSp">
        <pc:chgData name="林仲偉" userId="S::ben1211.eecs06@o365.nctu.edu.tw::524c2616-89ce-48a4-936e-87d264656fb9" providerId="AD" clId="Web-{54D11956-8BA1-245F-4848-E9F3CED3C9B2}" dt="2020-05-14T13:57:12.614" v="50" actId="14100"/>
        <pc:sldMkLst>
          <pc:docMk/>
          <pc:sldMk cId="2620130950" sldId="261"/>
        </pc:sldMkLst>
        <pc:spChg chg="mod">
          <ac:chgData name="林仲偉" userId="S::ben1211.eecs06@o365.nctu.edu.tw::524c2616-89ce-48a4-936e-87d264656fb9" providerId="AD" clId="Web-{54D11956-8BA1-245F-4848-E9F3CED3C9B2}" dt="2020-05-14T13:57:12.614" v="50" actId="14100"/>
          <ac:spMkLst>
            <pc:docMk/>
            <pc:sldMk cId="2620130950" sldId="261"/>
            <ac:spMk id="3" creationId="{677B8687-05DB-4D0C-B687-430EA1B4F40E}"/>
          </ac:spMkLst>
        </pc:spChg>
        <pc:spChg chg="add mod">
          <ac:chgData name="林仲偉" userId="S::ben1211.eecs06@o365.nctu.edu.tw::524c2616-89ce-48a4-936e-87d264656fb9" providerId="AD" clId="Web-{54D11956-8BA1-245F-4848-E9F3CED3C9B2}" dt="2020-05-14T13:49:30.102" v="2"/>
          <ac:spMkLst>
            <pc:docMk/>
            <pc:sldMk cId="2620130950" sldId="261"/>
            <ac:spMk id="4" creationId="{0335CCF1-71B3-41F4-BEB9-2617DD2F2816}"/>
          </ac:spMkLst>
        </pc:spChg>
      </pc:sldChg>
      <pc:sldChg chg="addSp modSp">
        <pc:chgData name="林仲偉" userId="S::ben1211.eecs06@o365.nctu.edu.tw::524c2616-89ce-48a4-936e-87d264656fb9" providerId="AD" clId="Web-{54D11956-8BA1-245F-4848-E9F3CED3C9B2}" dt="2020-05-14T13:49:34.165" v="4"/>
        <pc:sldMkLst>
          <pc:docMk/>
          <pc:sldMk cId="4236876813" sldId="262"/>
        </pc:sldMkLst>
        <pc:spChg chg="add mod">
          <ac:chgData name="林仲偉" userId="S::ben1211.eecs06@o365.nctu.edu.tw::524c2616-89ce-48a4-936e-87d264656fb9" providerId="AD" clId="Web-{54D11956-8BA1-245F-4848-E9F3CED3C9B2}" dt="2020-05-14T13:49:34.165" v="4"/>
          <ac:spMkLst>
            <pc:docMk/>
            <pc:sldMk cId="4236876813" sldId="262"/>
            <ac:spMk id="5" creationId="{2C984289-8A70-4690-8F54-CFD726B6D309}"/>
          </ac:spMkLst>
        </pc:spChg>
      </pc:sldChg>
      <pc:sldChg chg="addSp modSp">
        <pc:chgData name="林仲偉" userId="S::ben1211.eecs06@o365.nctu.edu.tw::524c2616-89ce-48a4-936e-87d264656fb9" providerId="AD" clId="Web-{54D11956-8BA1-245F-4848-E9F3CED3C9B2}" dt="2020-05-14T14:16:11.053" v="998" actId="20577"/>
        <pc:sldMkLst>
          <pc:docMk/>
          <pc:sldMk cId="2721458886" sldId="264"/>
        </pc:sldMkLst>
        <pc:spChg chg="mod">
          <ac:chgData name="林仲偉" userId="S::ben1211.eecs06@o365.nctu.edu.tw::524c2616-89ce-48a4-936e-87d264656fb9" providerId="AD" clId="Web-{54D11956-8BA1-245F-4848-E9F3CED3C9B2}" dt="2020-05-14T14:16:11.053" v="998" actId="20577"/>
          <ac:spMkLst>
            <pc:docMk/>
            <pc:sldMk cId="2721458886" sldId="264"/>
            <ac:spMk id="3" creationId="{3144091F-FC8E-44B9-BFA0-F5E47D485CAD}"/>
          </ac:spMkLst>
        </pc:spChg>
        <pc:spChg chg="add mod">
          <ac:chgData name="林仲偉" userId="S::ben1211.eecs06@o365.nctu.edu.tw::524c2616-89ce-48a4-936e-87d264656fb9" providerId="AD" clId="Web-{54D11956-8BA1-245F-4848-E9F3CED3C9B2}" dt="2020-05-14T13:49:36.446" v="5"/>
          <ac:spMkLst>
            <pc:docMk/>
            <pc:sldMk cId="2721458886" sldId="264"/>
            <ac:spMk id="4" creationId="{F6068D42-DF1C-4B12-8BD4-820433CEF2AB}"/>
          </ac:spMkLst>
        </pc:spChg>
        <pc:picChg chg="mod">
          <ac:chgData name="林仲偉" userId="S::ben1211.eecs06@o365.nctu.edu.tw::524c2616-89ce-48a4-936e-87d264656fb9" providerId="AD" clId="Web-{54D11956-8BA1-245F-4848-E9F3CED3C9B2}" dt="2020-05-14T13:49:49.532" v="9" actId="1076"/>
          <ac:picMkLst>
            <pc:docMk/>
            <pc:sldMk cId="2721458886" sldId="264"/>
            <ac:picMk id="8" creationId="{5FB78F40-71C6-4A4E-B5C1-2EE48E528B41}"/>
          </ac:picMkLst>
        </pc:picChg>
      </pc:sldChg>
      <pc:sldChg chg="addSp modSp">
        <pc:chgData name="林仲偉" userId="S::ben1211.eecs06@o365.nctu.edu.tw::524c2616-89ce-48a4-936e-87d264656fb9" providerId="AD" clId="Web-{54D11956-8BA1-245F-4848-E9F3CED3C9B2}" dt="2020-05-14T13:49:54.829" v="10"/>
        <pc:sldMkLst>
          <pc:docMk/>
          <pc:sldMk cId="460432315" sldId="265"/>
        </pc:sldMkLst>
        <pc:spChg chg="add mod">
          <ac:chgData name="林仲偉" userId="S::ben1211.eecs06@o365.nctu.edu.tw::524c2616-89ce-48a4-936e-87d264656fb9" providerId="AD" clId="Web-{54D11956-8BA1-245F-4848-E9F3CED3C9B2}" dt="2020-05-14T13:49:54.829" v="10"/>
          <ac:spMkLst>
            <pc:docMk/>
            <pc:sldMk cId="460432315" sldId="265"/>
            <ac:spMk id="12" creationId="{91B6E021-50C6-45E3-813E-F3650B03673B}"/>
          </ac:spMkLst>
        </pc:spChg>
      </pc:sldChg>
      <pc:sldChg chg="addSp delSp modSp">
        <pc:chgData name="林仲偉" userId="S::ben1211.eecs06@o365.nctu.edu.tw::524c2616-89ce-48a4-936e-87d264656fb9" providerId="AD" clId="Web-{54D11956-8BA1-245F-4848-E9F3CED3C9B2}" dt="2020-05-14T14:14:19.584" v="913" actId="1076"/>
        <pc:sldMkLst>
          <pc:docMk/>
          <pc:sldMk cId="3969854521" sldId="267"/>
        </pc:sldMkLst>
        <pc:spChg chg="add del mod">
          <ac:chgData name="林仲偉" userId="S::ben1211.eecs06@o365.nctu.edu.tw::524c2616-89ce-48a4-936e-87d264656fb9" providerId="AD" clId="Web-{54D11956-8BA1-245F-4848-E9F3CED3C9B2}" dt="2020-05-14T14:12:41.818" v="850" actId="14100"/>
          <ac:spMkLst>
            <pc:docMk/>
            <pc:sldMk cId="3969854521" sldId="267"/>
            <ac:spMk id="3" creationId="{677B8687-05DB-4D0C-B687-430EA1B4F40E}"/>
          </ac:spMkLst>
        </pc:spChg>
        <pc:spChg chg="add mod">
          <ac:chgData name="林仲偉" userId="S::ben1211.eecs06@o365.nctu.edu.tw::524c2616-89ce-48a4-936e-87d264656fb9" providerId="AD" clId="Web-{54D11956-8BA1-245F-4848-E9F3CED3C9B2}" dt="2020-05-14T13:49:32.149" v="3"/>
          <ac:spMkLst>
            <pc:docMk/>
            <pc:sldMk cId="3969854521" sldId="267"/>
            <ac:spMk id="4" creationId="{C763CAE7-CC10-475B-8F68-5CC3B20BD672}"/>
          </ac:spMkLst>
        </pc:spChg>
        <pc:spChg chg="add del mod">
          <ac:chgData name="林仲偉" userId="S::ben1211.eecs06@o365.nctu.edu.tw::524c2616-89ce-48a4-936e-87d264656fb9" providerId="AD" clId="Web-{54D11956-8BA1-245F-4848-E9F3CED3C9B2}" dt="2020-05-14T13:58:37.379" v="78"/>
          <ac:spMkLst>
            <pc:docMk/>
            <pc:sldMk cId="3969854521" sldId="267"/>
            <ac:spMk id="6" creationId="{9405095D-21C1-41A8-8277-81A0821A4A21}"/>
          </ac:spMkLst>
        </pc:spChg>
        <pc:graphicFrameChg chg="add del mod modGraphic">
          <ac:chgData name="林仲偉" userId="S::ben1211.eecs06@o365.nctu.edu.tw::524c2616-89ce-48a4-936e-87d264656fb9" providerId="AD" clId="Web-{54D11956-8BA1-245F-4848-E9F3CED3C9B2}" dt="2020-05-14T14:14:16.037" v="912"/>
          <ac:graphicFrameMkLst>
            <pc:docMk/>
            <pc:sldMk cId="3969854521" sldId="267"/>
            <ac:graphicFrameMk id="7" creationId="{C075F3A1-AFDA-4BAF-A28F-CBB90747BA34}"/>
          </ac:graphicFrameMkLst>
        </pc:graphicFrameChg>
        <pc:graphicFrameChg chg="add mod modGraphic">
          <ac:chgData name="林仲偉" userId="S::ben1211.eecs06@o365.nctu.edu.tw::524c2616-89ce-48a4-936e-87d264656fb9" providerId="AD" clId="Web-{54D11956-8BA1-245F-4848-E9F3CED3C9B2}" dt="2020-05-14T14:14:19.584" v="913" actId="1076"/>
          <ac:graphicFrameMkLst>
            <pc:docMk/>
            <pc:sldMk cId="3969854521" sldId="267"/>
            <ac:graphicFrameMk id="9" creationId="{FB80E91D-163B-4CA9-A576-D1107F385F10}"/>
          </ac:graphicFrameMkLst>
        </pc:graphicFrameChg>
      </pc:sldChg>
      <pc:sldChg chg="modSp add replId">
        <pc:chgData name="林仲偉" userId="S::ben1211.eecs06@o365.nctu.edu.tw::524c2616-89ce-48a4-936e-87d264656fb9" providerId="AD" clId="Web-{54D11956-8BA1-245F-4848-E9F3CED3C9B2}" dt="2020-05-14T13:57:32.129" v="61" actId="20577"/>
        <pc:sldMkLst>
          <pc:docMk/>
          <pc:sldMk cId="2425874151" sldId="268"/>
        </pc:sldMkLst>
        <pc:spChg chg="mod">
          <ac:chgData name="林仲偉" userId="S::ben1211.eecs06@o365.nctu.edu.tw::524c2616-89ce-48a4-936e-87d264656fb9" providerId="AD" clId="Web-{54D11956-8BA1-245F-4848-E9F3CED3C9B2}" dt="2020-05-14T13:57:32.129" v="61" actId="20577"/>
          <ac:spMkLst>
            <pc:docMk/>
            <pc:sldMk cId="2425874151" sldId="268"/>
            <ac:spMk id="3" creationId="{677B8687-05DB-4D0C-B687-430EA1B4F40E}"/>
          </ac:spMkLst>
        </pc:spChg>
      </pc:sldChg>
    </pc:docChg>
  </pc:docChgLst>
  <pc:docChgLst>
    <pc:chgData name="林仲偉" userId="S::ben1211.eecs06@o365.nctu.edu.tw::524c2616-89ce-48a4-936e-87d264656fb9" providerId="AD" clId="Web-{D8F71A48-2E39-F8A0-68BF-F219EAF50C32}"/>
    <pc:docChg chg="addSld delSld modSld">
      <pc:chgData name="林仲偉" userId="S::ben1211.eecs06@o365.nctu.edu.tw::524c2616-89ce-48a4-936e-87d264656fb9" providerId="AD" clId="Web-{D8F71A48-2E39-F8A0-68BF-F219EAF50C32}" dt="2020-05-14T14:51:35.378" v="886" actId="20577"/>
      <pc:docMkLst>
        <pc:docMk/>
      </pc:docMkLst>
      <pc:sldChg chg="modSp">
        <pc:chgData name="林仲偉" userId="S::ben1211.eecs06@o365.nctu.edu.tw::524c2616-89ce-48a4-936e-87d264656fb9" providerId="AD" clId="Web-{D8F71A48-2E39-F8A0-68BF-F219EAF50C32}" dt="2020-05-14T14:48:24.285" v="787" actId="20577"/>
        <pc:sldMkLst>
          <pc:docMk/>
          <pc:sldMk cId="3969854521" sldId="267"/>
        </pc:sldMkLst>
        <pc:spChg chg="mod">
          <ac:chgData name="林仲偉" userId="S::ben1211.eecs06@o365.nctu.edu.tw::524c2616-89ce-48a4-936e-87d264656fb9" providerId="AD" clId="Web-{D8F71A48-2E39-F8A0-68BF-F219EAF50C32}" dt="2020-05-14T14:48:24.285" v="787" actId="20577"/>
          <ac:spMkLst>
            <pc:docMk/>
            <pc:sldMk cId="3969854521" sldId="267"/>
            <ac:spMk id="3" creationId="{677B8687-05DB-4D0C-B687-430EA1B4F40E}"/>
          </ac:spMkLst>
        </pc:spChg>
        <pc:graphicFrameChg chg="mod modGraphic">
          <ac:chgData name="林仲偉" userId="S::ben1211.eecs06@o365.nctu.edu.tw::524c2616-89ce-48a4-936e-87d264656fb9" providerId="AD" clId="Web-{D8F71A48-2E39-F8A0-68BF-F219EAF50C32}" dt="2020-05-14T14:48:12.269" v="772" actId="1076"/>
          <ac:graphicFrameMkLst>
            <pc:docMk/>
            <pc:sldMk cId="3969854521" sldId="267"/>
            <ac:graphicFrameMk id="9" creationId="{FB80E91D-163B-4CA9-A576-D1107F385F10}"/>
          </ac:graphicFrameMkLst>
        </pc:graphicFrameChg>
      </pc:sldChg>
      <pc:sldChg chg="addSp delSp modSp">
        <pc:chgData name="林仲偉" userId="S::ben1211.eecs06@o365.nctu.edu.tw::524c2616-89ce-48a4-936e-87d264656fb9" providerId="AD" clId="Web-{D8F71A48-2E39-F8A0-68BF-F219EAF50C32}" dt="2020-05-14T14:51:17.644" v="871" actId="20577"/>
        <pc:sldMkLst>
          <pc:docMk/>
          <pc:sldMk cId="2425874151" sldId="268"/>
        </pc:sldMkLst>
        <pc:spChg chg="mod">
          <ac:chgData name="林仲偉" userId="S::ben1211.eecs06@o365.nctu.edu.tw::524c2616-89ce-48a4-936e-87d264656fb9" providerId="AD" clId="Web-{D8F71A48-2E39-F8A0-68BF-F219EAF50C32}" dt="2020-05-14T14:51:17.644" v="871" actId="20577"/>
          <ac:spMkLst>
            <pc:docMk/>
            <pc:sldMk cId="2425874151" sldId="268"/>
            <ac:spMk id="2" creationId="{4A7AC81C-F693-428F-8396-2173463DEEAC}"/>
          </ac:spMkLst>
        </pc:spChg>
        <pc:spChg chg="mod">
          <ac:chgData name="林仲偉" userId="S::ben1211.eecs06@o365.nctu.edu.tw::524c2616-89ce-48a4-936e-87d264656fb9" providerId="AD" clId="Web-{D8F71A48-2E39-F8A0-68BF-F219EAF50C32}" dt="2020-05-14T14:47:22.097" v="750" actId="20577"/>
          <ac:spMkLst>
            <pc:docMk/>
            <pc:sldMk cId="2425874151" sldId="268"/>
            <ac:spMk id="3" creationId="{677B8687-05DB-4D0C-B687-430EA1B4F40E}"/>
          </ac:spMkLst>
        </pc:spChg>
        <pc:spChg chg="add del mod">
          <ac:chgData name="林仲偉" userId="S::ben1211.eecs06@o365.nctu.edu.tw::524c2616-89ce-48a4-936e-87d264656fb9" providerId="AD" clId="Web-{D8F71A48-2E39-F8A0-68BF-F219EAF50C32}" dt="2020-05-14T14:24:55.271" v="65"/>
          <ac:spMkLst>
            <pc:docMk/>
            <pc:sldMk cId="2425874151" sldId="268"/>
            <ac:spMk id="6" creationId="{0DA0B5A5-37E8-4D25-A8D6-479DC6F7D346}"/>
          </ac:spMkLst>
        </pc:spChg>
        <pc:spChg chg="add del mod">
          <ac:chgData name="林仲偉" userId="S::ben1211.eecs06@o365.nctu.edu.tw::524c2616-89ce-48a4-936e-87d264656fb9" providerId="AD" clId="Web-{D8F71A48-2E39-F8A0-68BF-F219EAF50C32}" dt="2020-05-14T14:35:45.114" v="425"/>
          <ac:spMkLst>
            <pc:docMk/>
            <pc:sldMk cId="2425874151" sldId="268"/>
            <ac:spMk id="9" creationId="{442B556A-954C-488D-A1FF-36DADD706EE5}"/>
          </ac:spMkLst>
        </pc:spChg>
        <pc:graphicFrameChg chg="add del">
          <ac:chgData name="林仲偉" userId="S::ben1211.eecs06@o365.nctu.edu.tw::524c2616-89ce-48a4-936e-87d264656fb9" providerId="AD" clId="Web-{D8F71A48-2E39-F8A0-68BF-F219EAF50C32}" dt="2020-05-14T14:23:33.064" v="9"/>
          <ac:graphicFrameMkLst>
            <pc:docMk/>
            <pc:sldMk cId="2425874151" sldId="268"/>
            <ac:graphicFrameMk id="5" creationId="{8922C4F3-60FC-43BF-B0B0-0A76BF72F031}"/>
          </ac:graphicFrameMkLst>
        </pc:graphicFrameChg>
        <pc:graphicFrameChg chg="mod modGraphic">
          <ac:chgData name="林仲偉" userId="S::ben1211.eecs06@o365.nctu.edu.tw::524c2616-89ce-48a4-936e-87d264656fb9" providerId="AD" clId="Web-{D8F71A48-2E39-F8A0-68BF-F219EAF50C32}" dt="2020-05-14T14:47:35.613" v="755" actId="1076"/>
          <ac:graphicFrameMkLst>
            <pc:docMk/>
            <pc:sldMk cId="2425874151" sldId="268"/>
            <ac:graphicFrameMk id="7" creationId="{CC9CFD98-F1A8-4574-8772-BCDF10CD62A8}"/>
          </ac:graphicFrameMkLst>
        </pc:graphicFrameChg>
      </pc:sldChg>
      <pc:sldChg chg="new del">
        <pc:chgData name="林仲偉" userId="S::ben1211.eecs06@o365.nctu.edu.tw::524c2616-89ce-48a4-936e-87d264656fb9" providerId="AD" clId="Web-{D8F71A48-2E39-F8A0-68BF-F219EAF50C32}" dt="2020-05-14T14:35:40.505" v="421"/>
        <pc:sldMkLst>
          <pc:docMk/>
          <pc:sldMk cId="625599990" sldId="269"/>
        </pc:sldMkLst>
      </pc:sldChg>
      <pc:sldChg chg="addSp delSp modSp add replId">
        <pc:chgData name="林仲偉" userId="S::ben1211.eecs06@o365.nctu.edu.tw::524c2616-89ce-48a4-936e-87d264656fb9" providerId="AD" clId="Web-{D8F71A48-2E39-F8A0-68BF-F219EAF50C32}" dt="2020-05-14T14:51:26.987" v="874" actId="20577"/>
        <pc:sldMkLst>
          <pc:docMk/>
          <pc:sldMk cId="1561150909" sldId="269"/>
        </pc:sldMkLst>
        <pc:spChg chg="mod">
          <ac:chgData name="林仲偉" userId="S::ben1211.eecs06@o365.nctu.edu.tw::524c2616-89ce-48a4-936e-87d264656fb9" providerId="AD" clId="Web-{D8F71A48-2E39-F8A0-68BF-F219EAF50C32}" dt="2020-05-14T14:51:26.987" v="874" actId="20577"/>
          <ac:spMkLst>
            <pc:docMk/>
            <pc:sldMk cId="1561150909" sldId="269"/>
            <ac:spMk id="2" creationId="{4A7AC81C-F693-428F-8396-2173463DEEAC}"/>
          </ac:spMkLst>
        </pc:spChg>
        <pc:spChg chg="del mod">
          <ac:chgData name="林仲偉" userId="S::ben1211.eecs06@o365.nctu.edu.tw::524c2616-89ce-48a4-936e-87d264656fb9" providerId="AD" clId="Web-{D8F71A48-2E39-F8A0-68BF-F219EAF50C32}" dt="2020-05-14T14:41:53.316" v="570"/>
          <ac:spMkLst>
            <pc:docMk/>
            <pc:sldMk cId="1561150909" sldId="269"/>
            <ac:spMk id="3" creationId="{677B8687-05DB-4D0C-B687-430EA1B4F40E}"/>
          </ac:spMkLst>
        </pc:spChg>
        <pc:spChg chg="add del mod">
          <ac:chgData name="林仲偉" userId="S::ben1211.eecs06@o365.nctu.edu.tw::524c2616-89ce-48a4-936e-87d264656fb9" providerId="AD" clId="Web-{D8F71A48-2E39-F8A0-68BF-F219EAF50C32}" dt="2020-05-14T14:42:06.270" v="574"/>
          <ac:spMkLst>
            <pc:docMk/>
            <pc:sldMk cId="1561150909" sldId="269"/>
            <ac:spMk id="11" creationId="{69BC737B-F037-49E8-B9A7-A76672D07157}"/>
          </ac:spMkLst>
        </pc:spChg>
        <pc:spChg chg="add mod">
          <ac:chgData name="林仲偉" userId="S::ben1211.eecs06@o365.nctu.edu.tw::524c2616-89ce-48a4-936e-87d264656fb9" providerId="AD" clId="Web-{D8F71A48-2E39-F8A0-68BF-F219EAF50C32}" dt="2020-05-14T14:48:42.097" v="791" actId="1076"/>
          <ac:spMkLst>
            <pc:docMk/>
            <pc:sldMk cId="1561150909" sldId="269"/>
            <ac:spMk id="16" creationId="{9FA476C2-2D5C-4FC8-9395-533B7E689531}"/>
          </ac:spMkLst>
        </pc:spChg>
        <pc:graphicFrameChg chg="add mod modGraphic">
          <ac:chgData name="林仲偉" userId="S::ben1211.eecs06@o365.nctu.edu.tw::524c2616-89ce-48a4-936e-87d264656fb9" providerId="AD" clId="Web-{D8F71A48-2E39-F8A0-68BF-F219EAF50C32}" dt="2020-05-14T14:48:50.644" v="793" actId="1076"/>
          <ac:graphicFrameMkLst>
            <pc:docMk/>
            <pc:sldMk cId="1561150909" sldId="269"/>
            <ac:graphicFrameMk id="5" creationId="{9DBA1AC0-FF15-441E-BB6D-3B4BEE99A7E8}"/>
          </ac:graphicFrameMkLst>
        </pc:graphicFrameChg>
        <pc:graphicFrameChg chg="del mod modGraphic">
          <ac:chgData name="林仲偉" userId="S::ben1211.eecs06@o365.nctu.edu.tw::524c2616-89ce-48a4-936e-87d264656fb9" providerId="AD" clId="Web-{D8F71A48-2E39-F8A0-68BF-F219EAF50C32}" dt="2020-05-14T14:41:30.535" v="563"/>
          <ac:graphicFrameMkLst>
            <pc:docMk/>
            <pc:sldMk cId="1561150909" sldId="269"/>
            <ac:graphicFrameMk id="7" creationId="{CC9CFD98-F1A8-4574-8772-BCDF10CD62A8}"/>
          </ac:graphicFrameMkLst>
        </pc:graphicFrameChg>
        <pc:graphicFrameChg chg="add del">
          <ac:chgData name="林仲偉" userId="S::ben1211.eecs06@o365.nctu.edu.tw::524c2616-89ce-48a4-936e-87d264656fb9" providerId="AD" clId="Web-{D8F71A48-2E39-F8A0-68BF-F219EAF50C32}" dt="2020-05-14T14:41:55.926" v="572"/>
          <ac:graphicFrameMkLst>
            <pc:docMk/>
            <pc:sldMk cId="1561150909" sldId="269"/>
            <ac:graphicFrameMk id="14" creationId="{63F13EA6-D590-4258-A737-EC82B40C2B1A}"/>
          </ac:graphicFrameMkLst>
        </pc:graphicFrameChg>
      </pc:sldChg>
      <pc:sldChg chg="addSp delSp modSp add del replId">
        <pc:chgData name="林仲偉" userId="S::ben1211.eecs06@o365.nctu.edu.tw::524c2616-89ce-48a4-936e-87d264656fb9" providerId="AD" clId="Web-{D8F71A48-2E39-F8A0-68BF-F219EAF50C32}" dt="2020-05-14T14:49:57.862" v="819"/>
        <pc:sldMkLst>
          <pc:docMk/>
          <pc:sldMk cId="557546896" sldId="270"/>
        </pc:sldMkLst>
        <pc:spChg chg="mod">
          <ac:chgData name="林仲偉" userId="S::ben1211.eecs06@o365.nctu.edu.tw::524c2616-89ce-48a4-936e-87d264656fb9" providerId="AD" clId="Web-{D8F71A48-2E39-F8A0-68BF-F219EAF50C32}" dt="2020-05-14T14:49:26.300" v="800"/>
          <ac:spMkLst>
            <pc:docMk/>
            <pc:sldMk cId="557546896" sldId="270"/>
            <ac:spMk id="3" creationId="{677B8687-05DB-4D0C-B687-430EA1B4F40E}"/>
          </ac:spMkLst>
        </pc:spChg>
        <pc:spChg chg="add del mod">
          <ac:chgData name="林仲偉" userId="S::ben1211.eecs06@o365.nctu.edu.tw::524c2616-89ce-48a4-936e-87d264656fb9" providerId="AD" clId="Web-{D8F71A48-2E39-F8A0-68BF-F219EAF50C32}" dt="2020-05-14T14:41:12.629" v="555"/>
          <ac:spMkLst>
            <pc:docMk/>
            <pc:sldMk cId="557546896" sldId="270"/>
            <ac:spMk id="5" creationId="{6260F07B-36A3-4EF1-B062-DEEE5CAD9707}"/>
          </ac:spMkLst>
        </pc:spChg>
        <pc:graphicFrameChg chg="add mod modGraphic">
          <ac:chgData name="林仲偉" userId="S::ben1211.eecs06@o365.nctu.edu.tw::524c2616-89ce-48a4-936e-87d264656fb9" providerId="AD" clId="Web-{D8F71A48-2E39-F8A0-68BF-F219EAF50C32}" dt="2020-05-14T14:49:11.331" v="797" actId="1076"/>
          <ac:graphicFrameMkLst>
            <pc:docMk/>
            <pc:sldMk cId="557546896" sldId="270"/>
            <ac:graphicFrameMk id="6" creationId="{0F841334-15D5-49BE-AD53-3F53F274AE4D}"/>
          </ac:graphicFrameMkLst>
        </pc:graphicFrameChg>
        <pc:graphicFrameChg chg="del">
          <ac:chgData name="林仲偉" userId="S::ben1211.eecs06@o365.nctu.edu.tw::524c2616-89ce-48a4-936e-87d264656fb9" providerId="AD" clId="Web-{D8F71A48-2E39-F8A0-68BF-F219EAF50C32}" dt="2020-05-14T14:41:09.629" v="551"/>
          <ac:graphicFrameMkLst>
            <pc:docMk/>
            <pc:sldMk cId="557546896" sldId="270"/>
            <ac:graphicFrameMk id="7" creationId="{CC9CFD98-F1A8-4574-8772-BCDF10CD62A8}"/>
          </ac:graphicFrameMkLst>
        </pc:graphicFrameChg>
      </pc:sldChg>
      <pc:sldChg chg="addSp delSp modSp add del replId">
        <pc:chgData name="林仲偉" userId="S::ben1211.eecs06@o365.nctu.edu.tw::524c2616-89ce-48a4-936e-87d264656fb9" providerId="AD" clId="Web-{D8F71A48-2E39-F8A0-68BF-F219EAF50C32}" dt="2020-05-14T14:50:31.816" v="841"/>
        <pc:sldMkLst>
          <pc:docMk/>
          <pc:sldMk cId="1529718863" sldId="271"/>
        </pc:sldMkLst>
        <pc:spChg chg="del mod">
          <ac:chgData name="林仲偉" userId="S::ben1211.eecs06@o365.nctu.edu.tw::524c2616-89ce-48a4-936e-87d264656fb9" providerId="AD" clId="Web-{D8F71A48-2E39-F8A0-68BF-F219EAF50C32}" dt="2020-05-14T14:42:30.020" v="585"/>
          <ac:spMkLst>
            <pc:docMk/>
            <pc:sldMk cId="1529718863" sldId="271"/>
            <ac:spMk id="3" creationId="{677B8687-05DB-4D0C-B687-430EA1B4F40E}"/>
          </ac:spMkLst>
        </pc:spChg>
        <pc:spChg chg="add del mod">
          <ac:chgData name="林仲偉" userId="S::ben1211.eecs06@o365.nctu.edu.tw::524c2616-89ce-48a4-936e-87d264656fb9" providerId="AD" clId="Web-{D8F71A48-2E39-F8A0-68BF-F219EAF50C32}" dt="2020-05-14T14:42:34.457" v="587"/>
          <ac:spMkLst>
            <pc:docMk/>
            <pc:sldMk cId="1529718863" sldId="271"/>
            <ac:spMk id="6" creationId="{785293D7-A050-428B-9286-1BF46E89E1F5}"/>
          </ac:spMkLst>
        </pc:spChg>
        <pc:spChg chg="add mod">
          <ac:chgData name="林仲偉" userId="S::ben1211.eecs06@o365.nctu.edu.tw::524c2616-89ce-48a4-936e-87d264656fb9" providerId="AD" clId="Web-{D8F71A48-2E39-F8A0-68BF-F219EAF50C32}" dt="2020-05-14T14:46:04.582" v="698" actId="20577"/>
          <ac:spMkLst>
            <pc:docMk/>
            <pc:sldMk cId="1529718863" sldId="271"/>
            <ac:spMk id="9" creationId="{0B5903DC-614E-4A09-8A5D-62934EF09605}"/>
          </ac:spMkLst>
        </pc:spChg>
        <pc:graphicFrameChg chg="mod modGraphic">
          <ac:chgData name="林仲偉" userId="S::ben1211.eecs06@o365.nctu.edu.tw::524c2616-89ce-48a4-936e-87d264656fb9" providerId="AD" clId="Web-{D8F71A48-2E39-F8A0-68BF-F219EAF50C32}" dt="2020-05-14T14:44:23.472" v="643"/>
          <ac:graphicFrameMkLst>
            <pc:docMk/>
            <pc:sldMk cId="1529718863" sldId="271"/>
            <ac:graphicFrameMk id="7" creationId="{CC9CFD98-F1A8-4574-8772-BCDF10CD62A8}"/>
          </ac:graphicFrameMkLst>
        </pc:graphicFrameChg>
      </pc:sldChg>
      <pc:sldChg chg="add del">
        <pc:chgData name="林仲偉" userId="S::ben1211.eecs06@o365.nctu.edu.tw::524c2616-89ce-48a4-936e-87d264656fb9" providerId="AD" clId="Web-{D8F71A48-2E39-F8A0-68BF-F219EAF50C32}" dt="2020-05-14T14:49:38.534" v="802"/>
        <pc:sldMkLst>
          <pc:docMk/>
          <pc:sldMk cId="350573391" sldId="272"/>
        </pc:sldMkLst>
      </pc:sldChg>
      <pc:sldChg chg="modSp add">
        <pc:chgData name="林仲偉" userId="S::ben1211.eecs06@o365.nctu.edu.tw::524c2616-89ce-48a4-936e-87d264656fb9" providerId="AD" clId="Web-{D8F71A48-2E39-F8A0-68BF-F219EAF50C32}" dt="2020-05-14T14:51:30.925" v="879" actId="20577"/>
        <pc:sldMkLst>
          <pc:docMk/>
          <pc:sldMk cId="4015348230" sldId="272"/>
        </pc:sldMkLst>
        <pc:spChg chg="mod">
          <ac:chgData name="林仲偉" userId="S::ben1211.eecs06@o365.nctu.edu.tw::524c2616-89ce-48a4-936e-87d264656fb9" providerId="AD" clId="Web-{D8F71A48-2E39-F8A0-68BF-F219EAF50C32}" dt="2020-05-14T14:51:30.925" v="879" actId="20577"/>
          <ac:spMkLst>
            <pc:docMk/>
            <pc:sldMk cId="4015348230" sldId="272"/>
            <ac:spMk id="2" creationId="{4A7AC81C-F693-428F-8396-2173463DEEAC}"/>
          </ac:spMkLst>
        </pc:spChg>
        <pc:spChg chg="mod">
          <ac:chgData name="林仲偉" userId="S::ben1211.eecs06@o365.nctu.edu.tw::524c2616-89ce-48a4-936e-87d264656fb9" providerId="AD" clId="Web-{D8F71A48-2E39-F8A0-68BF-F219EAF50C32}" dt="2020-05-14T14:49:49.503" v="810" actId="20577"/>
          <ac:spMkLst>
            <pc:docMk/>
            <pc:sldMk cId="4015348230" sldId="272"/>
            <ac:spMk id="16" creationId="{9FA476C2-2D5C-4FC8-9395-533B7E689531}"/>
          </ac:spMkLst>
        </pc:spChg>
        <pc:graphicFrameChg chg="mod modGraphic">
          <ac:chgData name="林仲偉" userId="S::ben1211.eecs06@o365.nctu.edu.tw::524c2616-89ce-48a4-936e-87d264656fb9" providerId="AD" clId="Web-{D8F71A48-2E39-F8A0-68BF-F219EAF50C32}" dt="2020-05-14T14:49:54.441" v="818"/>
          <ac:graphicFrameMkLst>
            <pc:docMk/>
            <pc:sldMk cId="4015348230" sldId="272"/>
            <ac:graphicFrameMk id="5" creationId="{9DBA1AC0-FF15-441E-BB6D-3B4BEE99A7E8}"/>
          </ac:graphicFrameMkLst>
        </pc:graphicFrameChg>
      </pc:sldChg>
      <pc:sldChg chg="add del">
        <pc:chgData name="林仲偉" userId="S::ben1211.eecs06@o365.nctu.edu.tw::524c2616-89ce-48a4-936e-87d264656fb9" providerId="AD" clId="Web-{D8F71A48-2E39-F8A0-68BF-F219EAF50C32}" dt="2020-05-14T14:49:41.784" v="804"/>
        <pc:sldMkLst>
          <pc:docMk/>
          <pc:sldMk cId="4083906932" sldId="272"/>
        </pc:sldMkLst>
      </pc:sldChg>
      <pc:sldChg chg="modSp add replId">
        <pc:chgData name="林仲偉" userId="S::ben1211.eecs06@o365.nctu.edu.tw::524c2616-89ce-48a4-936e-87d264656fb9" providerId="AD" clId="Web-{D8F71A48-2E39-F8A0-68BF-F219EAF50C32}" dt="2020-05-14T14:51:34.019" v="884" actId="20577"/>
        <pc:sldMkLst>
          <pc:docMk/>
          <pc:sldMk cId="1357517809" sldId="273"/>
        </pc:sldMkLst>
        <pc:spChg chg="mod">
          <ac:chgData name="林仲偉" userId="S::ben1211.eecs06@o365.nctu.edu.tw::524c2616-89ce-48a4-936e-87d264656fb9" providerId="AD" clId="Web-{D8F71A48-2E39-F8A0-68BF-F219EAF50C32}" dt="2020-05-14T14:51:34.019" v="884" actId="20577"/>
          <ac:spMkLst>
            <pc:docMk/>
            <pc:sldMk cId="1357517809" sldId="273"/>
            <ac:spMk id="2" creationId="{4A7AC81C-F693-428F-8396-2173463DEEAC}"/>
          </ac:spMkLst>
        </pc:spChg>
        <pc:spChg chg="mod">
          <ac:chgData name="林仲偉" userId="S::ben1211.eecs06@o365.nctu.edu.tw::524c2616-89ce-48a4-936e-87d264656fb9" providerId="AD" clId="Web-{D8F71A48-2E39-F8A0-68BF-F219EAF50C32}" dt="2020-05-14T14:50:19.362" v="830" actId="14100"/>
          <ac:spMkLst>
            <pc:docMk/>
            <pc:sldMk cId="1357517809" sldId="273"/>
            <ac:spMk id="16" creationId="{9FA476C2-2D5C-4FC8-9395-533B7E689531}"/>
          </ac:spMkLst>
        </pc:spChg>
        <pc:graphicFrameChg chg="mod modGraphic">
          <ac:chgData name="林仲偉" userId="S::ben1211.eecs06@o365.nctu.edu.tw::524c2616-89ce-48a4-936e-87d264656fb9" providerId="AD" clId="Web-{D8F71A48-2E39-F8A0-68BF-F219EAF50C32}" dt="2020-05-14T14:50:29.472" v="840"/>
          <ac:graphicFrameMkLst>
            <pc:docMk/>
            <pc:sldMk cId="1357517809" sldId="273"/>
            <ac:graphicFrameMk id="5" creationId="{9DBA1AC0-FF15-441E-BB6D-3B4BEE99A7E8}"/>
          </ac:graphicFrameMkLst>
        </pc:graphicFrameChg>
      </pc:sldChg>
    </pc:docChg>
  </pc:docChgLst>
  <pc:docChgLst>
    <pc:chgData name="林仲偉" userId="S::ben1211.eecs06@o365.nctu.edu.tw::524c2616-89ce-48a4-936e-87d264656fb9" providerId="AD" clId="Web-{E614777F-CC0F-0018-3CAC-7EF64FF90E83}"/>
    <pc:docChg chg="addSld delSld modSld">
      <pc:chgData name="林仲偉" userId="S::ben1211.eecs06@o365.nctu.edu.tw::524c2616-89ce-48a4-936e-87d264656fb9" providerId="AD" clId="Web-{E614777F-CC0F-0018-3CAC-7EF64FF90E83}" dt="2020-04-28T16:24:24.108" v="1393" actId="1076"/>
      <pc:docMkLst>
        <pc:docMk/>
      </pc:docMkLst>
      <pc:sldChg chg="modSp del">
        <pc:chgData name="林仲偉" userId="S::ben1211.eecs06@o365.nctu.edu.tw::524c2616-89ce-48a4-936e-87d264656fb9" providerId="AD" clId="Web-{E614777F-CC0F-0018-3CAC-7EF64FF90E83}" dt="2020-04-28T15:32:35.860" v="226"/>
        <pc:sldMkLst>
          <pc:docMk/>
          <pc:sldMk cId="3764989789" sldId="258"/>
        </pc:sldMkLst>
        <pc:spChg chg="mod">
          <ac:chgData name="林仲偉" userId="S::ben1211.eecs06@o365.nctu.edu.tw::524c2616-89ce-48a4-936e-87d264656fb9" providerId="AD" clId="Web-{E614777F-CC0F-0018-3CAC-7EF64FF90E83}" dt="2020-04-28T15:32:12.110" v="208" actId="20577"/>
          <ac:spMkLst>
            <pc:docMk/>
            <pc:sldMk cId="3764989789" sldId="258"/>
            <ac:spMk id="2" creationId="{6C36B0EC-90AA-4EFF-8063-3C13C4E26722}"/>
          </ac:spMkLst>
        </pc:spChg>
        <pc:spChg chg="mod">
          <ac:chgData name="林仲偉" userId="S::ben1211.eecs06@o365.nctu.edu.tw::524c2616-89ce-48a4-936e-87d264656fb9" providerId="AD" clId="Web-{E614777F-CC0F-0018-3CAC-7EF64FF90E83}" dt="2020-04-28T15:32:27.032" v="216" actId="20577"/>
          <ac:spMkLst>
            <pc:docMk/>
            <pc:sldMk cId="3764989789" sldId="258"/>
            <ac:spMk id="3" creationId="{41D723A0-F54C-4F20-99FF-6C9AFCE96A64}"/>
          </ac:spMkLst>
        </pc:spChg>
      </pc:sldChg>
      <pc:sldChg chg="modSp">
        <pc:chgData name="林仲偉" userId="S::ben1211.eecs06@o365.nctu.edu.tw::524c2616-89ce-48a4-936e-87d264656fb9" providerId="AD" clId="Web-{E614777F-CC0F-0018-3CAC-7EF64FF90E83}" dt="2020-04-28T16:04:43.100" v="776" actId="20577"/>
        <pc:sldMkLst>
          <pc:docMk/>
          <pc:sldMk cId="2184338206" sldId="259"/>
        </pc:sldMkLst>
        <pc:spChg chg="mod">
          <ac:chgData name="林仲偉" userId="S::ben1211.eecs06@o365.nctu.edu.tw::524c2616-89ce-48a4-936e-87d264656fb9" providerId="AD" clId="Web-{E614777F-CC0F-0018-3CAC-7EF64FF90E83}" dt="2020-04-28T16:01:37.414" v="677" actId="20577"/>
          <ac:spMkLst>
            <pc:docMk/>
            <pc:sldMk cId="2184338206" sldId="259"/>
            <ac:spMk id="2" creationId="{EF10971C-5CF5-4D35-8F62-DB30BEF3FC50}"/>
          </ac:spMkLst>
        </pc:spChg>
        <pc:spChg chg="mod">
          <ac:chgData name="林仲偉" userId="S::ben1211.eecs06@o365.nctu.edu.tw::524c2616-89ce-48a4-936e-87d264656fb9" providerId="AD" clId="Web-{E614777F-CC0F-0018-3CAC-7EF64FF90E83}" dt="2020-04-28T16:04:43.100" v="776" actId="20577"/>
          <ac:spMkLst>
            <pc:docMk/>
            <pc:sldMk cId="2184338206" sldId="259"/>
            <ac:spMk id="3" creationId="{7A131913-314F-4912-A8B4-691A9616B2D4}"/>
          </ac:spMkLst>
        </pc:spChg>
      </pc:sldChg>
      <pc:sldChg chg="modSp">
        <pc:chgData name="林仲偉" userId="S::ben1211.eecs06@o365.nctu.edu.tw::524c2616-89ce-48a4-936e-87d264656fb9" providerId="AD" clId="Web-{E614777F-CC0F-0018-3CAC-7EF64FF90E83}" dt="2020-04-28T16:05:45.115" v="846" actId="1076"/>
        <pc:sldMkLst>
          <pc:docMk/>
          <pc:sldMk cId="2576367320" sldId="260"/>
        </pc:sldMkLst>
        <pc:spChg chg="mod">
          <ac:chgData name="林仲偉" userId="S::ben1211.eecs06@o365.nctu.edu.tw::524c2616-89ce-48a4-936e-87d264656fb9" providerId="AD" clId="Web-{E614777F-CC0F-0018-3CAC-7EF64FF90E83}" dt="2020-04-28T16:05:45.115" v="846" actId="1076"/>
          <ac:spMkLst>
            <pc:docMk/>
            <pc:sldMk cId="2576367320" sldId="260"/>
            <ac:spMk id="2" creationId="{A93F6AA2-5B66-4CB4-95CA-E205E7E56DBF}"/>
          </ac:spMkLst>
        </pc:spChg>
      </pc:sldChg>
      <pc:sldChg chg="addSp delSp modSp mod setBg">
        <pc:chgData name="林仲偉" userId="S::ben1211.eecs06@o365.nctu.edu.tw::524c2616-89ce-48a4-936e-87d264656fb9" providerId="AD" clId="Web-{E614777F-CC0F-0018-3CAC-7EF64FF90E83}" dt="2020-04-28T16:18:35.407" v="1390" actId="20577"/>
        <pc:sldMkLst>
          <pc:docMk/>
          <pc:sldMk cId="2620130950" sldId="261"/>
        </pc:sldMkLst>
        <pc:spChg chg="add del mod">
          <ac:chgData name="林仲偉" userId="S::ben1211.eecs06@o365.nctu.edu.tw::524c2616-89ce-48a4-936e-87d264656fb9" providerId="AD" clId="Web-{E614777F-CC0F-0018-3CAC-7EF64FF90E83}" dt="2020-04-28T16:06:31.349" v="851"/>
          <ac:spMkLst>
            <pc:docMk/>
            <pc:sldMk cId="2620130950" sldId="261"/>
            <ac:spMk id="2" creationId="{4A7AC81C-F693-428F-8396-2173463DEEAC}"/>
          </ac:spMkLst>
        </pc:spChg>
        <pc:spChg chg="mod">
          <ac:chgData name="林仲偉" userId="S::ben1211.eecs06@o365.nctu.edu.tw::524c2616-89ce-48a4-936e-87d264656fb9" providerId="AD" clId="Web-{E614777F-CC0F-0018-3CAC-7EF64FF90E83}" dt="2020-04-28T16:18:35.407" v="1390" actId="20577"/>
          <ac:spMkLst>
            <pc:docMk/>
            <pc:sldMk cId="2620130950" sldId="261"/>
            <ac:spMk id="3" creationId="{677B8687-05DB-4D0C-B687-430EA1B4F40E}"/>
          </ac:spMkLst>
        </pc:spChg>
        <pc:spChg chg="add del mod">
          <ac:chgData name="林仲偉" userId="S::ben1211.eecs06@o365.nctu.edu.tw::524c2616-89ce-48a4-936e-87d264656fb9" providerId="AD" clId="Web-{E614777F-CC0F-0018-3CAC-7EF64FF90E83}" dt="2020-04-28T16:01:49.648" v="682"/>
          <ac:spMkLst>
            <pc:docMk/>
            <pc:sldMk cId="2620130950" sldId="261"/>
            <ac:spMk id="5" creationId="{4316725D-74F0-4EB5-A47D-A37F8FCDF33A}"/>
          </ac:spMkLst>
        </pc:spChg>
        <pc:spChg chg="add del">
          <ac:chgData name="林仲偉" userId="S::ben1211.eecs06@o365.nctu.edu.tw::524c2616-89ce-48a4-936e-87d264656fb9" providerId="AD" clId="Web-{E614777F-CC0F-0018-3CAC-7EF64FF90E83}" dt="2020-04-28T16:06:31.349" v="851"/>
          <ac:spMkLst>
            <pc:docMk/>
            <pc:sldMk cId="2620130950" sldId="261"/>
            <ac:spMk id="8" creationId="{907EF6B7-1338-4443-8C46-6A318D952DFD}"/>
          </ac:spMkLst>
        </pc:spChg>
        <pc:spChg chg="add del">
          <ac:chgData name="林仲偉" userId="S::ben1211.eecs06@o365.nctu.edu.tw::524c2616-89ce-48a4-936e-87d264656fb9" providerId="AD" clId="Web-{E614777F-CC0F-0018-3CAC-7EF64FF90E83}" dt="2020-04-28T16:06:31.349" v="851"/>
          <ac:spMkLst>
            <pc:docMk/>
            <pc:sldMk cId="2620130950" sldId="261"/>
            <ac:spMk id="10" creationId="{DAAE4CDD-124C-4DCF-9584-B6033B545DD5}"/>
          </ac:spMkLst>
        </pc:spChg>
        <pc:spChg chg="add del">
          <ac:chgData name="林仲偉" userId="S::ben1211.eecs06@o365.nctu.edu.tw::524c2616-89ce-48a4-936e-87d264656fb9" providerId="AD" clId="Web-{E614777F-CC0F-0018-3CAC-7EF64FF90E83}" dt="2020-04-28T16:06:31.349" v="851"/>
          <ac:spMkLst>
            <pc:docMk/>
            <pc:sldMk cId="2620130950" sldId="261"/>
            <ac:spMk id="12" creationId="{081E4A58-353D-44AE-B2FC-2A74E2E400F7}"/>
          </ac:spMkLst>
        </pc:spChg>
        <pc:spChg chg="add del">
          <ac:chgData name="林仲偉" userId="S::ben1211.eecs06@o365.nctu.edu.tw::524c2616-89ce-48a4-936e-87d264656fb9" providerId="AD" clId="Web-{E614777F-CC0F-0018-3CAC-7EF64FF90E83}" dt="2020-04-28T16:06:31.349" v="851"/>
          <ac:spMkLst>
            <pc:docMk/>
            <pc:sldMk cId="2620130950" sldId="261"/>
            <ac:spMk id="17" creationId="{CF62D2A7-8207-488C-9F46-316BA81A16C8}"/>
          </ac:spMkLst>
        </pc:spChg>
        <pc:picChg chg="add del mod">
          <ac:chgData name="林仲偉" userId="S::ben1211.eecs06@o365.nctu.edu.tw::524c2616-89ce-48a4-936e-87d264656fb9" providerId="AD" clId="Web-{E614777F-CC0F-0018-3CAC-7EF64FF90E83}" dt="2020-04-28T16:06:38.505" v="854"/>
          <ac:picMkLst>
            <pc:docMk/>
            <pc:sldMk cId="2620130950" sldId="261"/>
            <ac:picMk id="6" creationId="{B943044F-CAFA-4F0A-9EF9-F873580E2282}"/>
          </ac:picMkLst>
        </pc:picChg>
      </pc:sldChg>
      <pc:sldChg chg="modSp">
        <pc:chgData name="林仲偉" userId="S::ben1211.eecs06@o365.nctu.edu.tw::524c2616-89ce-48a4-936e-87d264656fb9" providerId="AD" clId="Web-{E614777F-CC0F-0018-3CAC-7EF64FF90E83}" dt="2020-04-28T16:02:57.101" v="713" actId="20577"/>
        <pc:sldMkLst>
          <pc:docMk/>
          <pc:sldMk cId="4236876813" sldId="262"/>
        </pc:sldMkLst>
        <pc:spChg chg="mod">
          <ac:chgData name="林仲偉" userId="S::ben1211.eecs06@o365.nctu.edu.tw::524c2616-89ce-48a4-936e-87d264656fb9" providerId="AD" clId="Web-{E614777F-CC0F-0018-3CAC-7EF64FF90E83}" dt="2020-04-28T16:02:57.101" v="713" actId="20577"/>
          <ac:spMkLst>
            <pc:docMk/>
            <pc:sldMk cId="4236876813" sldId="262"/>
            <ac:spMk id="2" creationId="{E2FE9AD9-CF56-453F-AC42-4E71C0751EF3}"/>
          </ac:spMkLst>
        </pc:spChg>
        <pc:picChg chg="mod">
          <ac:chgData name="林仲偉" userId="S::ben1211.eecs06@o365.nctu.edu.tw::524c2616-89ce-48a4-936e-87d264656fb9" providerId="AD" clId="Web-{E614777F-CC0F-0018-3CAC-7EF64FF90E83}" dt="2020-04-28T15:31:04.032" v="198" actId="1076"/>
          <ac:picMkLst>
            <pc:docMk/>
            <pc:sldMk cId="4236876813" sldId="262"/>
            <ac:picMk id="4" creationId="{C0F19E5A-5930-4E12-9FB5-E7DFD2BC5151}"/>
          </ac:picMkLst>
        </pc:picChg>
      </pc:sldChg>
      <pc:sldChg chg="addSp delSp modSp new del">
        <pc:chgData name="林仲偉" userId="S::ben1211.eecs06@o365.nctu.edu.tw::524c2616-89ce-48a4-936e-87d264656fb9" providerId="AD" clId="Web-{E614777F-CC0F-0018-3CAC-7EF64FF90E83}" dt="2020-04-28T15:51:23.588" v="426"/>
        <pc:sldMkLst>
          <pc:docMk/>
          <pc:sldMk cId="1479663621" sldId="263"/>
        </pc:sldMkLst>
        <pc:spChg chg="mod">
          <ac:chgData name="林仲偉" userId="S::ben1211.eecs06@o365.nctu.edu.tw::524c2616-89ce-48a4-936e-87d264656fb9" providerId="AD" clId="Web-{E614777F-CC0F-0018-3CAC-7EF64FF90E83}" dt="2020-04-28T15:48:44.808" v="361" actId="20577"/>
          <ac:spMkLst>
            <pc:docMk/>
            <pc:sldMk cId="1479663621" sldId="263"/>
            <ac:spMk id="2" creationId="{7B55C6F4-0A25-4B6E-B6CB-5E123A40AA43}"/>
          </ac:spMkLst>
        </pc:spChg>
        <pc:spChg chg="del">
          <ac:chgData name="林仲偉" userId="S::ben1211.eecs06@o365.nctu.edu.tw::524c2616-89ce-48a4-936e-87d264656fb9" providerId="AD" clId="Web-{E614777F-CC0F-0018-3CAC-7EF64FF90E83}" dt="2020-04-28T15:45:09.981" v="296"/>
          <ac:spMkLst>
            <pc:docMk/>
            <pc:sldMk cId="1479663621" sldId="263"/>
            <ac:spMk id="3" creationId="{8229DADA-FC35-4CAA-808F-FB2A256F9C64}"/>
          </ac:spMkLst>
        </pc:spChg>
        <pc:spChg chg="add mod">
          <ac:chgData name="林仲偉" userId="S::ben1211.eecs06@o365.nctu.edu.tw::524c2616-89ce-48a4-936e-87d264656fb9" providerId="AD" clId="Web-{E614777F-CC0F-0018-3CAC-7EF64FF90E83}" dt="2020-04-28T15:50:50.667" v="418" actId="20577"/>
          <ac:spMkLst>
            <pc:docMk/>
            <pc:sldMk cId="1479663621" sldId="263"/>
            <ac:spMk id="7" creationId="{F5235D05-07BF-4A19-9C1D-80F3A33C6D28}"/>
          </ac:spMkLst>
        </pc:spChg>
        <pc:graphicFrameChg chg="add del mod modGraphic">
          <ac:chgData name="林仲偉" userId="S::ben1211.eecs06@o365.nctu.edu.tw::524c2616-89ce-48a4-936e-87d264656fb9" providerId="AD" clId="Web-{E614777F-CC0F-0018-3CAC-7EF64FF90E83}" dt="2020-04-28T15:51:12.948" v="423"/>
          <ac:graphicFrameMkLst>
            <pc:docMk/>
            <pc:sldMk cId="1479663621" sldId="263"/>
            <ac:graphicFrameMk id="8" creationId="{C0D75576-73F6-4D7A-A181-4856682BC49D}"/>
          </ac:graphicFrameMkLst>
        </pc:graphicFrameChg>
        <pc:picChg chg="add del mod ord">
          <ac:chgData name="林仲偉" userId="S::ben1211.eecs06@o365.nctu.edu.tw::524c2616-89ce-48a4-936e-87d264656fb9" providerId="AD" clId="Web-{E614777F-CC0F-0018-3CAC-7EF64FF90E83}" dt="2020-04-28T15:47:50.793" v="351"/>
          <ac:picMkLst>
            <pc:docMk/>
            <pc:sldMk cId="1479663621" sldId="263"/>
            <ac:picMk id="4" creationId="{2201F9B8-07BF-4C31-B6D6-5A64605CCC2E}"/>
          </ac:picMkLst>
        </pc:picChg>
      </pc:sldChg>
      <pc:sldChg chg="add del">
        <pc:chgData name="林仲偉" userId="S::ben1211.eecs06@o365.nctu.edu.tw::524c2616-89ce-48a4-936e-87d264656fb9" providerId="AD" clId="Web-{E614777F-CC0F-0018-3CAC-7EF64FF90E83}" dt="2020-04-28T15:31:07.970" v="200"/>
        <pc:sldMkLst>
          <pc:docMk/>
          <pc:sldMk cId="1696009258" sldId="263"/>
        </pc:sldMkLst>
      </pc:sldChg>
      <pc:sldChg chg="addSp delSp modSp add replId">
        <pc:chgData name="林仲偉" userId="S::ben1211.eecs06@o365.nctu.edu.tw::524c2616-89ce-48a4-936e-87d264656fb9" providerId="AD" clId="Web-{E614777F-CC0F-0018-3CAC-7EF64FF90E83}" dt="2020-04-28T16:02:51.132" v="710" actId="20577"/>
        <pc:sldMkLst>
          <pc:docMk/>
          <pc:sldMk cId="2721458886" sldId="264"/>
        </pc:sldMkLst>
        <pc:spChg chg="mod">
          <ac:chgData name="林仲偉" userId="S::ben1211.eecs06@o365.nctu.edu.tw::524c2616-89ce-48a4-936e-87d264656fb9" providerId="AD" clId="Web-{E614777F-CC0F-0018-3CAC-7EF64FF90E83}" dt="2020-04-28T16:02:51.132" v="710" actId="20577"/>
          <ac:spMkLst>
            <pc:docMk/>
            <pc:sldMk cId="2721458886" sldId="264"/>
            <ac:spMk id="2" creationId="{E2FE9AD9-CF56-453F-AC42-4E71C0751EF3}"/>
          </ac:spMkLst>
        </pc:spChg>
        <pc:spChg chg="mod ord">
          <ac:chgData name="林仲偉" userId="S::ben1211.eecs06@o365.nctu.edu.tw::524c2616-89ce-48a4-936e-87d264656fb9" providerId="AD" clId="Web-{E614777F-CC0F-0018-3CAC-7EF64FF90E83}" dt="2020-04-28T15:48:12.777" v="358" actId="1076"/>
          <ac:spMkLst>
            <pc:docMk/>
            <pc:sldMk cId="2721458886" sldId="264"/>
            <ac:spMk id="3" creationId="{3144091F-FC8E-44B9-BFA0-F5E47D485CAD}"/>
          </ac:spMkLst>
        </pc:spChg>
        <pc:spChg chg="add del">
          <ac:chgData name="林仲偉" userId="S::ben1211.eecs06@o365.nctu.edu.tw::524c2616-89ce-48a4-936e-87d264656fb9" providerId="AD" clId="Web-{E614777F-CC0F-0018-3CAC-7EF64FF90E83}" dt="2020-04-28T15:47:23.965" v="343"/>
          <ac:spMkLst>
            <pc:docMk/>
            <pc:sldMk cId="2721458886" sldId="264"/>
            <ac:spMk id="17" creationId="{3CD9DF72-87A3-404E-A828-84CBF11A8303}"/>
          </ac:spMkLst>
        </pc:spChg>
        <pc:spChg chg="add del">
          <ac:chgData name="林仲偉" userId="S::ben1211.eecs06@o365.nctu.edu.tw::524c2616-89ce-48a4-936e-87d264656fb9" providerId="AD" clId="Web-{E614777F-CC0F-0018-3CAC-7EF64FF90E83}" dt="2020-04-28T15:40:16.499" v="246"/>
          <ac:spMkLst>
            <pc:docMk/>
            <pc:sldMk cId="2721458886" sldId="264"/>
            <ac:spMk id="21" creationId="{C0B0B0C1-A306-4573-8D49-BB656F311B2E}"/>
          </ac:spMkLst>
        </pc:spChg>
        <pc:spChg chg="add del">
          <ac:chgData name="林仲偉" userId="S::ben1211.eecs06@o365.nctu.edu.tw::524c2616-89ce-48a4-936e-87d264656fb9" providerId="AD" clId="Web-{E614777F-CC0F-0018-3CAC-7EF64FF90E83}" dt="2020-04-28T15:40:16.499" v="246"/>
          <ac:spMkLst>
            <pc:docMk/>
            <pc:sldMk cId="2721458886" sldId="264"/>
            <ac:spMk id="22" creationId="{3C7D7B7A-CF54-42CE-AA57-119A8FA20024}"/>
          </ac:spMkLst>
        </pc:spChg>
        <pc:spChg chg="add del">
          <ac:chgData name="林仲偉" userId="S::ben1211.eecs06@o365.nctu.edu.tw::524c2616-89ce-48a4-936e-87d264656fb9" providerId="AD" clId="Web-{E614777F-CC0F-0018-3CAC-7EF64FF90E83}" dt="2020-04-28T15:40:18.843" v="248"/>
          <ac:spMkLst>
            <pc:docMk/>
            <pc:sldMk cId="2721458886" sldId="264"/>
            <ac:spMk id="23" creationId="{E02F3C71-C981-4614-98EA-D6C494F8091E}"/>
          </ac:spMkLst>
        </pc:spChg>
        <pc:spChg chg="add del">
          <ac:chgData name="林仲偉" userId="S::ben1211.eecs06@o365.nctu.edu.tw::524c2616-89ce-48a4-936e-87d264656fb9" providerId="AD" clId="Web-{E614777F-CC0F-0018-3CAC-7EF64FF90E83}" dt="2020-04-28T15:40:13.358" v="244"/>
          <ac:spMkLst>
            <pc:docMk/>
            <pc:sldMk cId="2721458886" sldId="264"/>
            <ac:spMk id="24" creationId="{231BF440-39FA-4087-84CC-2EEC0BBDAF29}"/>
          </ac:spMkLst>
        </pc:spChg>
        <pc:spChg chg="add del">
          <ac:chgData name="林仲偉" userId="S::ben1211.eecs06@o365.nctu.edu.tw::524c2616-89ce-48a4-936e-87d264656fb9" providerId="AD" clId="Web-{E614777F-CC0F-0018-3CAC-7EF64FF90E83}" dt="2020-04-28T15:40:21.374" v="250"/>
          <ac:spMkLst>
            <pc:docMk/>
            <pc:sldMk cId="2721458886" sldId="264"/>
            <ac:spMk id="25" creationId="{7D8E67F2-F753-4E06-8229-4970A6725835}"/>
          </ac:spMkLst>
        </pc:spChg>
        <pc:spChg chg="add del">
          <ac:chgData name="林仲偉" userId="S::ben1211.eecs06@o365.nctu.edu.tw::524c2616-89ce-48a4-936e-87d264656fb9" providerId="AD" clId="Web-{E614777F-CC0F-0018-3CAC-7EF64FF90E83}" dt="2020-04-28T15:40:13.358" v="244"/>
          <ac:spMkLst>
            <pc:docMk/>
            <pc:sldMk cId="2721458886" sldId="264"/>
            <ac:spMk id="26" creationId="{F04E4CBA-303B-48BD-8451-C2701CB0EEBF}"/>
          </ac:spMkLst>
        </pc:spChg>
        <pc:spChg chg="add del">
          <ac:chgData name="林仲偉" userId="S::ben1211.eecs06@o365.nctu.edu.tw::524c2616-89ce-48a4-936e-87d264656fb9" providerId="AD" clId="Web-{E614777F-CC0F-0018-3CAC-7EF64FF90E83}" dt="2020-04-28T15:40:13.358" v="244"/>
          <ac:spMkLst>
            <pc:docMk/>
            <pc:sldMk cId="2721458886" sldId="264"/>
            <ac:spMk id="28" creationId="{F6CA58B3-AFCC-4A40-9882-50D5080879B0}"/>
          </ac:spMkLst>
        </pc:spChg>
        <pc:spChg chg="add del">
          <ac:chgData name="林仲偉" userId="S::ben1211.eecs06@o365.nctu.edu.tw::524c2616-89ce-48a4-936e-87d264656fb9" providerId="AD" clId="Web-{E614777F-CC0F-0018-3CAC-7EF64FF90E83}" dt="2020-04-28T15:40:21.374" v="250"/>
          <ac:spMkLst>
            <pc:docMk/>
            <pc:sldMk cId="2721458886" sldId="264"/>
            <ac:spMk id="29" creationId="{007B8288-68CC-4847-8419-CF535B6B7EEA}"/>
          </ac:spMkLst>
        </pc:spChg>
        <pc:spChg chg="add del">
          <ac:chgData name="林仲偉" userId="S::ben1211.eecs06@o365.nctu.edu.tw::524c2616-89ce-48a4-936e-87d264656fb9" providerId="AD" clId="Web-{E614777F-CC0F-0018-3CAC-7EF64FF90E83}" dt="2020-04-28T15:40:13.358" v="244"/>
          <ac:spMkLst>
            <pc:docMk/>
            <pc:sldMk cId="2721458886" sldId="264"/>
            <ac:spMk id="30" creationId="{75C56826-D4E5-42ED-8529-079651CB3005}"/>
          </ac:spMkLst>
        </pc:spChg>
        <pc:spChg chg="add del">
          <ac:chgData name="林仲偉" userId="S::ben1211.eecs06@o365.nctu.edu.tw::524c2616-89ce-48a4-936e-87d264656fb9" providerId="AD" clId="Web-{E614777F-CC0F-0018-3CAC-7EF64FF90E83}" dt="2020-04-28T15:40:21.374" v="250"/>
          <ac:spMkLst>
            <pc:docMk/>
            <pc:sldMk cId="2721458886" sldId="264"/>
            <ac:spMk id="31" creationId="{32BA8EA8-C1B6-4309-B674-F9F399B96288}"/>
          </ac:spMkLst>
        </pc:spChg>
        <pc:spChg chg="add del">
          <ac:chgData name="林仲偉" userId="S::ben1211.eecs06@o365.nctu.edu.tw::524c2616-89ce-48a4-936e-87d264656fb9" providerId="AD" clId="Web-{E614777F-CC0F-0018-3CAC-7EF64FF90E83}" dt="2020-04-28T15:40:13.358" v="244"/>
          <ac:spMkLst>
            <pc:docMk/>
            <pc:sldMk cId="2721458886" sldId="264"/>
            <ac:spMk id="32" creationId="{82095FCE-EF05-4443-B97A-85DEE3A5CA17}"/>
          </ac:spMkLst>
        </pc:spChg>
        <pc:spChg chg="add del">
          <ac:chgData name="林仲偉" userId="S::ben1211.eecs06@o365.nctu.edu.tw::524c2616-89ce-48a4-936e-87d264656fb9" providerId="AD" clId="Web-{E614777F-CC0F-0018-3CAC-7EF64FF90E83}" dt="2020-04-28T15:40:24.093" v="252"/>
          <ac:spMkLst>
            <pc:docMk/>
            <pc:sldMk cId="2721458886" sldId="264"/>
            <ac:spMk id="33" creationId="{8F23F8A3-8FD7-4779-8323-FDC26BE99889}"/>
          </ac:spMkLst>
        </pc:spChg>
        <pc:spChg chg="add del">
          <ac:chgData name="林仲偉" userId="S::ben1211.eecs06@o365.nctu.edu.tw::524c2616-89ce-48a4-936e-87d264656fb9" providerId="AD" clId="Web-{E614777F-CC0F-0018-3CAC-7EF64FF90E83}" dt="2020-04-28T15:40:13.358" v="244"/>
          <ac:spMkLst>
            <pc:docMk/>
            <pc:sldMk cId="2721458886" sldId="264"/>
            <ac:spMk id="34" creationId="{CA00AE6B-AA30-4CF8-BA6F-339B780AD76C}"/>
          </ac:spMkLst>
        </pc:spChg>
        <pc:spChg chg="add del">
          <ac:chgData name="林仲偉" userId="S::ben1211.eecs06@o365.nctu.edu.tw::524c2616-89ce-48a4-936e-87d264656fb9" providerId="AD" clId="Web-{E614777F-CC0F-0018-3CAC-7EF64FF90E83}" dt="2020-04-28T15:40:24.093" v="252"/>
          <ac:spMkLst>
            <pc:docMk/>
            <pc:sldMk cId="2721458886" sldId="264"/>
            <ac:spMk id="35" creationId="{F605C4CC-A25C-416F-8333-7CB7DC97D870}"/>
          </ac:spMkLst>
        </pc:spChg>
        <pc:spChg chg="add del">
          <ac:chgData name="林仲偉" userId="S::ben1211.eecs06@o365.nctu.edu.tw::524c2616-89ce-48a4-936e-87d264656fb9" providerId="AD" clId="Web-{E614777F-CC0F-0018-3CAC-7EF64FF90E83}" dt="2020-04-28T15:40:29.280" v="254"/>
          <ac:spMkLst>
            <pc:docMk/>
            <pc:sldMk cId="2721458886" sldId="264"/>
            <ac:spMk id="36" creationId="{33CD251C-A887-4D2F-925B-FC097198538B}"/>
          </ac:spMkLst>
        </pc:spChg>
        <pc:spChg chg="add del">
          <ac:chgData name="林仲偉" userId="S::ben1211.eecs06@o365.nctu.edu.tw::524c2616-89ce-48a4-936e-87d264656fb9" providerId="AD" clId="Web-{E614777F-CC0F-0018-3CAC-7EF64FF90E83}" dt="2020-04-28T15:47:23.965" v="343"/>
          <ac:spMkLst>
            <pc:docMk/>
            <pc:sldMk cId="2721458886" sldId="264"/>
            <ac:spMk id="38" creationId="{3CD9DF72-87A3-404E-A828-84CBF11A8303}"/>
          </ac:spMkLst>
        </pc:spChg>
        <pc:spChg chg="add del">
          <ac:chgData name="林仲偉" userId="S::ben1211.eecs06@o365.nctu.edu.tw::524c2616-89ce-48a4-936e-87d264656fb9" providerId="AD" clId="Web-{E614777F-CC0F-0018-3CAC-7EF64FF90E83}" dt="2020-04-28T15:47:22.715" v="342"/>
          <ac:spMkLst>
            <pc:docMk/>
            <pc:sldMk cId="2721458886" sldId="264"/>
            <ac:spMk id="41" creationId="{3CD9DF72-87A3-404E-A828-84CBF11A8303}"/>
          </ac:spMkLst>
        </pc:spChg>
        <pc:spChg chg="add del">
          <ac:chgData name="林仲偉" userId="S::ben1211.eecs06@o365.nctu.edu.tw::524c2616-89ce-48a4-936e-87d264656fb9" providerId="AD" clId="Web-{E614777F-CC0F-0018-3CAC-7EF64FF90E83}" dt="2020-04-28T15:46:03.418" v="310"/>
          <ac:spMkLst>
            <pc:docMk/>
            <pc:sldMk cId="2721458886" sldId="264"/>
            <ac:spMk id="44" creationId="{9AA72BD9-2C5A-4EDC-931F-5AA08EACA0F3}"/>
          </ac:spMkLst>
        </pc:spChg>
        <pc:spChg chg="add del">
          <ac:chgData name="林仲偉" userId="S::ben1211.eecs06@o365.nctu.edu.tw::524c2616-89ce-48a4-936e-87d264656fb9" providerId="AD" clId="Web-{E614777F-CC0F-0018-3CAC-7EF64FF90E83}" dt="2020-04-28T15:46:03.418" v="310"/>
          <ac:spMkLst>
            <pc:docMk/>
            <pc:sldMk cId="2721458886" sldId="264"/>
            <ac:spMk id="46" creationId="{DD3981AC-7B61-4947-BCF3-F7AA7FA385B9}"/>
          </ac:spMkLst>
        </pc:spChg>
        <pc:spChg chg="add del">
          <ac:chgData name="林仲偉" userId="S::ben1211.eecs06@o365.nctu.edu.tw::524c2616-89ce-48a4-936e-87d264656fb9" providerId="AD" clId="Web-{E614777F-CC0F-0018-3CAC-7EF64FF90E83}" dt="2020-04-28T15:46:03.418" v="310"/>
          <ac:spMkLst>
            <pc:docMk/>
            <pc:sldMk cId="2721458886" sldId="264"/>
            <ac:spMk id="48" creationId="{55D4142C-5077-457F-A6AD-3FECFDB39685}"/>
          </ac:spMkLst>
        </pc:spChg>
        <pc:spChg chg="add del">
          <ac:chgData name="林仲偉" userId="S::ben1211.eecs06@o365.nctu.edu.tw::524c2616-89ce-48a4-936e-87d264656fb9" providerId="AD" clId="Web-{E614777F-CC0F-0018-3CAC-7EF64FF90E83}" dt="2020-04-28T15:46:03.418" v="310"/>
          <ac:spMkLst>
            <pc:docMk/>
            <pc:sldMk cId="2721458886" sldId="264"/>
            <ac:spMk id="50" creationId="{7A5F0580-5EE9-419F-96EE-B6529EF6E7D0}"/>
          </ac:spMkLst>
        </pc:spChg>
        <pc:grpChg chg="add del">
          <ac:chgData name="林仲偉" userId="S::ben1211.eecs06@o365.nctu.edu.tw::524c2616-89ce-48a4-936e-87d264656fb9" providerId="AD" clId="Web-{E614777F-CC0F-0018-3CAC-7EF64FF90E83}" dt="2020-04-28T15:40:29.280" v="254"/>
          <ac:grpSpMkLst>
            <pc:docMk/>
            <pc:sldMk cId="2721458886" sldId="264"/>
            <ac:grpSpMk id="37" creationId="{770AE191-D2EA-45C9-A44D-830C188F74CB}"/>
          </ac:grpSpMkLst>
        </pc:grpChg>
        <pc:picChg chg="del">
          <ac:chgData name="林仲偉" userId="S::ben1211.eecs06@o365.nctu.edu.tw::524c2616-89ce-48a4-936e-87d264656fb9" providerId="AD" clId="Web-{E614777F-CC0F-0018-3CAC-7EF64FF90E83}" dt="2020-04-28T15:32:06.548" v="205"/>
          <ac:picMkLst>
            <pc:docMk/>
            <pc:sldMk cId="2721458886" sldId="264"/>
            <ac:picMk id="4" creationId="{C0F19E5A-5930-4E12-9FB5-E7DFD2BC5151}"/>
          </ac:picMkLst>
        </pc:picChg>
        <pc:picChg chg="add del mod ord">
          <ac:chgData name="林仲偉" userId="S::ben1211.eecs06@o365.nctu.edu.tw::524c2616-89ce-48a4-936e-87d264656fb9" providerId="AD" clId="Web-{E614777F-CC0F-0018-3CAC-7EF64FF90E83}" dt="2020-04-28T15:45:07.888" v="295"/>
          <ac:picMkLst>
            <pc:docMk/>
            <pc:sldMk cId="2721458886" sldId="264"/>
            <ac:picMk id="5" creationId="{FDC546C7-4A0B-4CD9-801F-29EC8F6DCDEB}"/>
          </ac:picMkLst>
        </pc:picChg>
        <pc:picChg chg="add del mod ord">
          <ac:chgData name="林仲偉" userId="S::ben1211.eecs06@o365.nctu.edu.tw::524c2616-89ce-48a4-936e-87d264656fb9" providerId="AD" clId="Web-{E614777F-CC0F-0018-3CAC-7EF64FF90E83}" dt="2020-04-28T15:43:24.591" v="257"/>
          <ac:picMkLst>
            <pc:docMk/>
            <pc:sldMk cId="2721458886" sldId="264"/>
            <ac:picMk id="7" creationId="{573C1583-62AA-4F6D-8CE2-91FA81947B8C}"/>
          </ac:picMkLst>
        </pc:picChg>
        <pc:picChg chg="add mod ord">
          <ac:chgData name="林仲偉" userId="S::ben1211.eecs06@o365.nctu.edu.tw::524c2616-89ce-48a4-936e-87d264656fb9" providerId="AD" clId="Web-{E614777F-CC0F-0018-3CAC-7EF64FF90E83}" dt="2020-04-28T15:47:40.215" v="350" actId="1076"/>
          <ac:picMkLst>
            <pc:docMk/>
            <pc:sldMk cId="2721458886" sldId="264"/>
            <ac:picMk id="8" creationId="{5FB78F40-71C6-4A4E-B5C1-2EE48E528B41}"/>
          </ac:picMkLst>
        </pc:picChg>
        <pc:picChg chg="add del mod">
          <ac:chgData name="林仲偉" userId="S::ben1211.eecs06@o365.nctu.edu.tw::524c2616-89ce-48a4-936e-87d264656fb9" providerId="AD" clId="Web-{E614777F-CC0F-0018-3CAC-7EF64FF90E83}" dt="2020-04-28T15:48:03.715" v="357"/>
          <ac:picMkLst>
            <pc:docMk/>
            <pc:sldMk cId="2721458886" sldId="264"/>
            <ac:picMk id="11" creationId="{E934519A-8684-4C22-899D-DF300E16E13F}"/>
          </ac:picMkLst>
        </pc:picChg>
        <pc:picChg chg="add del">
          <ac:chgData name="林仲偉" userId="S::ben1211.eecs06@o365.nctu.edu.tw::524c2616-89ce-48a4-936e-87d264656fb9" providerId="AD" clId="Web-{E614777F-CC0F-0018-3CAC-7EF64FF90E83}" dt="2020-04-28T15:40:21.374" v="250"/>
          <ac:picMkLst>
            <pc:docMk/>
            <pc:sldMk cId="2721458886" sldId="264"/>
            <ac:picMk id="27" creationId="{2EE1BDFD-564B-44A4-841A-50D6A8E75CB4}"/>
          </ac:picMkLst>
        </pc:picChg>
        <pc:cxnChg chg="add del">
          <ac:chgData name="林仲偉" userId="S::ben1211.eecs06@o365.nctu.edu.tw::524c2616-89ce-48a4-936e-87d264656fb9" providerId="AD" clId="Web-{E614777F-CC0F-0018-3CAC-7EF64FF90E83}" dt="2020-04-28T15:47:23.965" v="343"/>
          <ac:cxnSpMkLst>
            <pc:docMk/>
            <pc:sldMk cId="2721458886" sldId="264"/>
            <ac:cxnSpMk id="19" creationId="{20E3A342-4D61-4E3F-AF90-1AB42AEB96CC}"/>
          </ac:cxnSpMkLst>
        </pc:cxnChg>
        <pc:cxnChg chg="add del">
          <ac:chgData name="林仲偉" userId="S::ben1211.eecs06@o365.nctu.edu.tw::524c2616-89ce-48a4-936e-87d264656fb9" providerId="AD" clId="Web-{E614777F-CC0F-0018-3CAC-7EF64FF90E83}" dt="2020-04-28T15:47:23.965" v="343"/>
          <ac:cxnSpMkLst>
            <pc:docMk/>
            <pc:sldMk cId="2721458886" sldId="264"/>
            <ac:cxnSpMk id="39" creationId="{20E3A342-4D61-4E3F-AF90-1AB42AEB96CC}"/>
          </ac:cxnSpMkLst>
        </pc:cxnChg>
        <pc:cxnChg chg="add del">
          <ac:chgData name="林仲偉" userId="S::ben1211.eecs06@o365.nctu.edu.tw::524c2616-89ce-48a4-936e-87d264656fb9" providerId="AD" clId="Web-{E614777F-CC0F-0018-3CAC-7EF64FF90E83}" dt="2020-04-28T15:47:22.715" v="342"/>
          <ac:cxnSpMkLst>
            <pc:docMk/>
            <pc:sldMk cId="2721458886" sldId="264"/>
            <ac:cxnSpMk id="42" creationId="{20E3A342-4D61-4E3F-AF90-1AB42AEB96CC}"/>
          </ac:cxnSpMkLst>
        </pc:cxnChg>
      </pc:sldChg>
      <pc:sldChg chg="addSp delSp modSp add replId">
        <pc:chgData name="林仲偉" userId="S::ben1211.eecs06@o365.nctu.edu.tw::524c2616-89ce-48a4-936e-87d264656fb9" providerId="AD" clId="Web-{E614777F-CC0F-0018-3CAC-7EF64FF90E83}" dt="2020-04-28T16:24:24.108" v="1393" actId="1076"/>
        <pc:sldMkLst>
          <pc:docMk/>
          <pc:sldMk cId="460432315" sldId="265"/>
        </pc:sldMkLst>
        <pc:spChg chg="mod">
          <ac:chgData name="林仲偉" userId="S::ben1211.eecs06@o365.nctu.edu.tw::524c2616-89ce-48a4-936e-87d264656fb9" providerId="AD" clId="Web-{E614777F-CC0F-0018-3CAC-7EF64FF90E83}" dt="2020-04-28T16:06:57.912" v="864" actId="1076"/>
          <ac:spMkLst>
            <pc:docMk/>
            <pc:sldMk cId="460432315" sldId="265"/>
            <ac:spMk id="2" creationId="{E2FE9AD9-CF56-453F-AC42-4E71C0751EF3}"/>
          </ac:spMkLst>
        </pc:spChg>
        <pc:spChg chg="mod">
          <ac:chgData name="林仲偉" userId="S::ben1211.eecs06@o365.nctu.edu.tw::524c2616-89ce-48a4-936e-87d264656fb9" providerId="AD" clId="Web-{E614777F-CC0F-0018-3CAC-7EF64FF90E83}" dt="2020-04-28T15:51:31.229" v="431" actId="20577"/>
          <ac:spMkLst>
            <pc:docMk/>
            <pc:sldMk cId="460432315" sldId="265"/>
            <ac:spMk id="3" creationId="{3144091F-FC8E-44B9-BFA0-F5E47D485CAD}"/>
          </ac:spMkLst>
        </pc:spChg>
        <pc:spChg chg="ord">
          <ac:chgData name="林仲偉" userId="S::ben1211.eecs06@o365.nctu.edu.tw::524c2616-89ce-48a4-936e-87d264656fb9" providerId="AD" clId="Web-{E614777F-CC0F-0018-3CAC-7EF64FF90E83}" dt="2020-04-28T15:52:07.525" v="445"/>
          <ac:spMkLst>
            <pc:docMk/>
            <pc:sldMk cId="460432315" sldId="265"/>
            <ac:spMk id="17" creationId="{3CD9DF72-87A3-404E-A828-84CBF11A8303}"/>
          </ac:spMkLst>
        </pc:spChg>
        <pc:graphicFrameChg chg="add mod ord modGraphic">
          <ac:chgData name="林仲偉" userId="S::ben1211.eecs06@o365.nctu.edu.tw::524c2616-89ce-48a4-936e-87d264656fb9" providerId="AD" clId="Web-{E614777F-CC0F-0018-3CAC-7EF64FF90E83}" dt="2020-04-28T16:01:06.820" v="668" actId="1076"/>
          <ac:graphicFrameMkLst>
            <pc:docMk/>
            <pc:sldMk cId="460432315" sldId="265"/>
            <ac:graphicFrameMk id="7" creationId="{A98999A5-1509-4AD9-B16C-EA6F0961FEC1}"/>
          </ac:graphicFrameMkLst>
        </pc:graphicFrameChg>
        <pc:picChg chg="del">
          <ac:chgData name="林仲偉" userId="S::ben1211.eecs06@o365.nctu.edu.tw::524c2616-89ce-48a4-936e-87d264656fb9" providerId="AD" clId="Web-{E614777F-CC0F-0018-3CAC-7EF64FF90E83}" dt="2020-04-28T15:51:13.901" v="424"/>
          <ac:picMkLst>
            <pc:docMk/>
            <pc:sldMk cId="460432315" sldId="265"/>
            <ac:picMk id="8" creationId="{5FB78F40-71C6-4A4E-B5C1-2EE48E528B41}"/>
          </ac:picMkLst>
        </pc:picChg>
        <pc:picChg chg="add mod ord">
          <ac:chgData name="林仲偉" userId="S::ben1211.eecs06@o365.nctu.edu.tw::524c2616-89ce-48a4-936e-87d264656fb9" providerId="AD" clId="Web-{E614777F-CC0F-0018-3CAC-7EF64FF90E83}" dt="2020-04-28T16:24:24.108" v="1393" actId="1076"/>
          <ac:picMkLst>
            <pc:docMk/>
            <pc:sldMk cId="460432315" sldId="265"/>
            <ac:picMk id="22" creationId="{866F3138-8531-475D-9502-A67BB7A3BCF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AF3EE7-47D5-4A61-A1D8-8F9D6494061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96D90E5-05D6-4F94-8B13-D799FC2D16A7}">
      <dgm:prSet phldrT="[文字]" phldr="0"/>
      <dgm:spPr/>
      <dgm:t>
        <a:bodyPr/>
        <a:lstStyle/>
        <a:p>
          <a:pPr rtl="0"/>
          <a:r>
            <a:rPr lang="zh-TW" altLang="en-US">
              <a:latin typeface="Calibri Light" panose="020F0302020204030204"/>
            </a:rPr>
            <a:t>W</a:t>
          </a:r>
          <a:r>
            <a:rPr lang="zh-TW" altLang="en-US" b="0" i="0" u="none" strike="noStrike" cap="none" baseline="0" noProof="0">
              <a:latin typeface="Calibri Light"/>
              <a:cs typeface="Calibri Light"/>
            </a:rPr>
            <a:t>eek</a:t>
          </a:r>
          <a:r>
            <a:rPr lang="zh-TW" altLang="en-US">
              <a:latin typeface="Calibri Light" panose="020F0302020204030204"/>
            </a:rPr>
            <a:t>1</a:t>
          </a:r>
          <a:endParaRPr lang="zh-TW" altLang="en-US"/>
        </a:p>
      </dgm:t>
    </dgm:pt>
    <dgm:pt modelId="{7137093B-BC3A-44E6-A023-0D8587D7E410}" type="parTrans" cxnId="{835B7654-24F1-485E-A611-04365493ABB8}">
      <dgm:prSet/>
      <dgm:spPr/>
      <dgm:t>
        <a:bodyPr/>
        <a:lstStyle/>
        <a:p>
          <a:endParaRPr lang="zh-TW" altLang="en-US"/>
        </a:p>
      </dgm:t>
    </dgm:pt>
    <dgm:pt modelId="{6247CA69-EA7C-4B14-96DC-EBE9C5EF5EF4}" type="sibTrans" cxnId="{835B7654-24F1-485E-A611-04365493ABB8}">
      <dgm:prSet/>
      <dgm:spPr/>
      <dgm:t>
        <a:bodyPr/>
        <a:lstStyle/>
        <a:p>
          <a:endParaRPr lang="zh-TW" altLang="en-US"/>
        </a:p>
      </dgm:t>
    </dgm:pt>
    <dgm:pt modelId="{70DEEC5B-14F1-46CA-98C7-F659A3CE419B}">
      <dgm:prSet phldrT="[文字]" phldr="0"/>
      <dgm:spPr/>
      <dgm:t>
        <a:bodyPr/>
        <a:lstStyle/>
        <a:p>
          <a:pPr rtl="0"/>
          <a:r>
            <a:rPr lang="en-US" altLang="zh-TW">
              <a:latin typeface="Calibri Light" panose="020F0302020204030204"/>
            </a:rPr>
            <a:t>Week2,3</a:t>
          </a:r>
          <a:endParaRPr lang="zh-TW" altLang="en-US"/>
        </a:p>
      </dgm:t>
    </dgm:pt>
    <dgm:pt modelId="{F954A357-335A-4033-92A7-8D3C718964CE}" type="parTrans" cxnId="{2A9BBF17-1B2D-4522-B693-93592CAE1B21}">
      <dgm:prSet/>
      <dgm:spPr/>
      <dgm:t>
        <a:bodyPr/>
        <a:lstStyle/>
        <a:p>
          <a:endParaRPr lang="zh-TW" altLang="en-US"/>
        </a:p>
      </dgm:t>
    </dgm:pt>
    <dgm:pt modelId="{52E4A8A2-E09A-4389-B286-C1D6E1BC1049}" type="sibTrans" cxnId="{2A9BBF17-1B2D-4522-B693-93592CAE1B21}">
      <dgm:prSet/>
      <dgm:spPr/>
      <dgm:t>
        <a:bodyPr/>
        <a:lstStyle/>
        <a:p>
          <a:endParaRPr lang="zh-TW" altLang="en-US"/>
        </a:p>
      </dgm:t>
    </dgm:pt>
    <dgm:pt modelId="{536FE9CC-178D-479D-AB54-76BED8AB0226}">
      <dgm:prSet phldrT="[文字]" phldr="0"/>
      <dgm:spPr/>
      <dgm:t>
        <a:bodyPr/>
        <a:lstStyle/>
        <a:p>
          <a:pPr rtl="0"/>
          <a:r>
            <a:rPr lang="zh-TW" altLang="en-US">
              <a:latin typeface="Calibri Light" panose="020F0302020204030204"/>
            </a:rPr>
            <a:t>Apply data from kaggle to our website </a:t>
          </a:r>
          <a:endParaRPr lang="zh-TW" altLang="en-US"/>
        </a:p>
      </dgm:t>
    </dgm:pt>
    <dgm:pt modelId="{8315DE36-D150-41D4-9CC9-6387A149642D}" type="parTrans" cxnId="{61503B8C-13E2-4988-99E5-CB27C8951F55}">
      <dgm:prSet/>
      <dgm:spPr/>
      <dgm:t>
        <a:bodyPr/>
        <a:lstStyle/>
        <a:p>
          <a:endParaRPr lang="zh-TW" altLang="en-US"/>
        </a:p>
      </dgm:t>
    </dgm:pt>
    <dgm:pt modelId="{615A7EB2-5D54-454B-975E-F3D8DB360EE9}" type="sibTrans" cxnId="{61503B8C-13E2-4988-99E5-CB27C8951F55}">
      <dgm:prSet/>
      <dgm:spPr/>
      <dgm:t>
        <a:bodyPr/>
        <a:lstStyle/>
        <a:p>
          <a:endParaRPr lang="zh-TW" altLang="en-US"/>
        </a:p>
      </dgm:t>
    </dgm:pt>
    <dgm:pt modelId="{C770488B-75CB-4D44-8B45-9EE516D6AC87}">
      <dgm:prSet phldrT="[文字]" phldr="0"/>
      <dgm:spPr/>
      <dgm:t>
        <a:bodyPr/>
        <a:lstStyle/>
        <a:p>
          <a:r>
            <a:rPr lang="en-US" altLang="zh-TW">
              <a:latin typeface="Calibri Light" panose="020F0302020204030204"/>
            </a:rPr>
            <a:t>Week4</a:t>
          </a:r>
          <a:endParaRPr lang="zh-TW" altLang="en-US"/>
        </a:p>
      </dgm:t>
    </dgm:pt>
    <dgm:pt modelId="{0D0D2F53-959B-4196-A9F4-B713CC969AFD}" type="parTrans" cxnId="{6BB1526F-1DF5-44DA-BB1C-C6ABCA9DA763}">
      <dgm:prSet/>
      <dgm:spPr/>
      <dgm:t>
        <a:bodyPr/>
        <a:lstStyle/>
        <a:p>
          <a:endParaRPr lang="zh-TW" altLang="en-US"/>
        </a:p>
      </dgm:t>
    </dgm:pt>
    <dgm:pt modelId="{7C296444-28D0-477F-9E1A-6A41BE3CDB05}" type="sibTrans" cxnId="{6BB1526F-1DF5-44DA-BB1C-C6ABCA9DA763}">
      <dgm:prSet/>
      <dgm:spPr/>
      <dgm:t>
        <a:bodyPr/>
        <a:lstStyle/>
        <a:p>
          <a:endParaRPr lang="zh-TW" altLang="en-US"/>
        </a:p>
      </dgm:t>
    </dgm:pt>
    <dgm:pt modelId="{0EB9CFD4-68D1-445C-9375-FB694ECB7FBF}">
      <dgm:prSet phldrT="[文字]" phldr="0"/>
      <dgm:spPr/>
      <dgm:t>
        <a:bodyPr/>
        <a:lstStyle/>
        <a:p>
          <a:pPr rtl="0"/>
          <a:r>
            <a:rPr lang="zh-TW" altLang="en-US">
              <a:latin typeface="Calibri Light" panose="020F0302020204030204"/>
            </a:rPr>
            <a:t>Interface fine-tuning</a:t>
          </a:r>
          <a:endParaRPr lang="zh-TW" altLang="en-US"/>
        </a:p>
      </dgm:t>
    </dgm:pt>
    <dgm:pt modelId="{9A1757D9-179B-4446-8EA6-156B5B9DDAEF}" type="parTrans" cxnId="{C17F3D79-31AF-494A-B96C-036473C00036}">
      <dgm:prSet/>
      <dgm:spPr/>
      <dgm:t>
        <a:bodyPr/>
        <a:lstStyle/>
        <a:p>
          <a:endParaRPr lang="zh-TW" altLang="en-US"/>
        </a:p>
      </dgm:t>
    </dgm:pt>
    <dgm:pt modelId="{13C25C15-26F2-4F86-97D3-B51B54E8D3BF}" type="sibTrans" cxnId="{C17F3D79-31AF-494A-B96C-036473C00036}">
      <dgm:prSet/>
      <dgm:spPr/>
      <dgm:t>
        <a:bodyPr/>
        <a:lstStyle/>
        <a:p>
          <a:endParaRPr lang="zh-TW" altLang="en-US"/>
        </a:p>
      </dgm:t>
    </dgm:pt>
    <dgm:pt modelId="{3D79D674-8CF8-427C-8338-39FAA2FAF8BE}">
      <dgm:prSet phldr="0"/>
      <dgm:spPr/>
      <dgm:t>
        <a:bodyPr/>
        <a:lstStyle/>
        <a:p>
          <a:pPr rtl="0"/>
          <a:r>
            <a:rPr lang="zh-TW" altLang="en-US">
              <a:latin typeface="Calibri Light" panose="020F0302020204030204"/>
            </a:rPr>
            <a:t>Try it out (by our friends in NCTU)</a:t>
          </a:r>
        </a:p>
      </dgm:t>
    </dgm:pt>
    <dgm:pt modelId="{744A3464-93B0-4C6D-A5C7-EF91F76A14E0}" type="parTrans" cxnId="{A56DE807-67CA-44BB-8368-A9642BC9BA3F}">
      <dgm:prSet/>
      <dgm:spPr/>
    </dgm:pt>
    <dgm:pt modelId="{FFF4550C-0FF8-4BD5-84F8-264E3DF13D88}" type="sibTrans" cxnId="{A56DE807-67CA-44BB-8368-A9642BC9BA3F}">
      <dgm:prSet/>
      <dgm:spPr/>
    </dgm:pt>
    <dgm:pt modelId="{4B6173BD-78EE-4209-BEA9-968A3CEC641D}">
      <dgm:prSet phldr="0"/>
      <dgm:spPr/>
      <dgm:t>
        <a:bodyPr/>
        <a:lstStyle/>
        <a:p>
          <a:pPr rtl="0"/>
          <a:r>
            <a:rPr lang="zh-TW" b="0"/>
            <a:t>W</a:t>
          </a:r>
          <a:r>
            <a:rPr lang="en-US" altLang="zh-TW" b="0"/>
            <a:t>ebsite</a:t>
          </a:r>
          <a:r>
            <a:rPr lang="en-US" altLang="zh-TW">
              <a:latin typeface="Calibri Light" panose="020F0302020204030204"/>
            </a:rPr>
            <a:t> </a:t>
          </a:r>
          <a:r>
            <a:rPr lang="zh-TW" altLang="en-US">
              <a:latin typeface="Calibri Light" panose="020F0302020204030204"/>
            </a:rPr>
            <a:t>building &amp; design</a:t>
          </a:r>
          <a:endParaRPr lang="zh-TW" altLang="en-US"/>
        </a:p>
      </dgm:t>
    </dgm:pt>
    <dgm:pt modelId="{48578BF0-B8C6-4843-B2B1-9FFA4DD3BF69}" type="parTrans" cxnId="{97A9B708-BDAD-49C5-9216-226EE0398FE5}">
      <dgm:prSet/>
      <dgm:spPr/>
    </dgm:pt>
    <dgm:pt modelId="{1F846AE0-EA09-40C1-8858-4F5D6C47CFC0}" type="sibTrans" cxnId="{97A9B708-BDAD-49C5-9216-226EE0398FE5}">
      <dgm:prSet/>
      <dgm:spPr/>
    </dgm:pt>
    <dgm:pt modelId="{2884EDC8-2C4E-4F25-98EC-57EC3A241E9A}">
      <dgm:prSet phldr="0"/>
      <dgm:spPr/>
      <dgm:t>
        <a:bodyPr/>
        <a:lstStyle/>
        <a:p>
          <a:pPr rtl="0"/>
          <a:r>
            <a:rPr lang="en-US" altLang="zh-TW">
              <a:latin typeface="Calibri"/>
              <a:cs typeface="Calibri"/>
            </a:rPr>
            <a:t>Implement</a:t>
          </a:r>
          <a:r>
            <a:rPr lang="zh-TW">
              <a:latin typeface="Calibri"/>
              <a:cs typeface="Calibri"/>
            </a:rPr>
            <a:t> </a:t>
          </a:r>
          <a:r>
            <a:rPr lang="zh-TW" altLang="en-US">
              <a:latin typeface="Calibri Light" panose="020F0302020204030204"/>
            </a:rPr>
            <a:t>the functions</a:t>
          </a:r>
        </a:p>
      </dgm:t>
    </dgm:pt>
    <dgm:pt modelId="{24335629-1D13-44C4-9A82-65841D5D5CB0}" type="parTrans" cxnId="{A07CD074-CF8B-416C-B02F-5D33B01375D6}">
      <dgm:prSet/>
      <dgm:spPr/>
    </dgm:pt>
    <dgm:pt modelId="{81A18BA9-0BD9-437D-B4E1-EB26024BA13B}" type="sibTrans" cxnId="{A07CD074-CF8B-416C-B02F-5D33B01375D6}">
      <dgm:prSet/>
      <dgm:spPr/>
    </dgm:pt>
    <dgm:pt modelId="{A1DA6DFB-6B38-4D2C-A97B-755116208220}" type="pres">
      <dgm:prSet presAssocID="{80AF3EE7-47D5-4A61-A1D8-8F9D64940619}" presName="linearFlow" presStyleCnt="0">
        <dgm:presLayoutVars>
          <dgm:dir/>
          <dgm:animLvl val="lvl"/>
          <dgm:resizeHandles val="exact"/>
        </dgm:presLayoutVars>
      </dgm:prSet>
      <dgm:spPr/>
    </dgm:pt>
    <dgm:pt modelId="{FFD15561-5171-4445-93A7-CB90B56EC866}" type="pres">
      <dgm:prSet presAssocID="{C96D90E5-05D6-4F94-8B13-D799FC2D16A7}" presName="composite" presStyleCnt="0"/>
      <dgm:spPr/>
    </dgm:pt>
    <dgm:pt modelId="{2B0A03C5-39B0-49A9-9248-DFBF72B65F8C}" type="pres">
      <dgm:prSet presAssocID="{C96D90E5-05D6-4F94-8B13-D799FC2D16A7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4DF8EA0A-9647-421A-B7A8-33FD08CE5C6A}" type="pres">
      <dgm:prSet presAssocID="{C96D90E5-05D6-4F94-8B13-D799FC2D16A7}" presName="descendantText" presStyleLbl="alignAcc1" presStyleIdx="0" presStyleCnt="3">
        <dgm:presLayoutVars>
          <dgm:bulletEnabled val="1"/>
        </dgm:presLayoutVars>
      </dgm:prSet>
      <dgm:spPr/>
    </dgm:pt>
    <dgm:pt modelId="{8852DF2B-FE29-4AE2-820B-91BA95C4F00D}" type="pres">
      <dgm:prSet presAssocID="{6247CA69-EA7C-4B14-96DC-EBE9C5EF5EF4}" presName="sp" presStyleCnt="0"/>
      <dgm:spPr/>
    </dgm:pt>
    <dgm:pt modelId="{0E2C2D16-A494-407A-A6C4-2D65BF2C8E40}" type="pres">
      <dgm:prSet presAssocID="{70DEEC5B-14F1-46CA-98C7-F659A3CE419B}" presName="composite" presStyleCnt="0"/>
      <dgm:spPr/>
    </dgm:pt>
    <dgm:pt modelId="{5F45CCE8-CA1E-4CEC-B648-92B9AA71BE3D}" type="pres">
      <dgm:prSet presAssocID="{70DEEC5B-14F1-46CA-98C7-F659A3CE419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D83AE160-9A65-4FEB-8F24-E828EED43E5E}" type="pres">
      <dgm:prSet presAssocID="{70DEEC5B-14F1-46CA-98C7-F659A3CE419B}" presName="descendantText" presStyleLbl="alignAcc1" presStyleIdx="1" presStyleCnt="3">
        <dgm:presLayoutVars>
          <dgm:bulletEnabled val="1"/>
        </dgm:presLayoutVars>
      </dgm:prSet>
      <dgm:spPr/>
    </dgm:pt>
    <dgm:pt modelId="{66995013-76AE-403B-B3C5-37C6435A3D63}" type="pres">
      <dgm:prSet presAssocID="{52E4A8A2-E09A-4389-B286-C1D6E1BC1049}" presName="sp" presStyleCnt="0"/>
      <dgm:spPr/>
    </dgm:pt>
    <dgm:pt modelId="{797A04CA-2C05-43B4-B416-EA61594C21DB}" type="pres">
      <dgm:prSet presAssocID="{C770488B-75CB-4D44-8B45-9EE516D6AC87}" presName="composite" presStyleCnt="0"/>
      <dgm:spPr/>
    </dgm:pt>
    <dgm:pt modelId="{CDDC0C8C-4AA9-4A1C-9D7B-64CE6AD1D219}" type="pres">
      <dgm:prSet presAssocID="{C770488B-75CB-4D44-8B45-9EE516D6AC87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073757D7-BBB9-4F26-B204-14F06FE96783}" type="pres">
      <dgm:prSet presAssocID="{C770488B-75CB-4D44-8B45-9EE516D6AC87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074E9503-8A41-4A89-9C7B-338E6E3007A4}" type="presOf" srcId="{70DEEC5B-14F1-46CA-98C7-F659A3CE419B}" destId="{5F45CCE8-CA1E-4CEC-B648-92B9AA71BE3D}" srcOrd="0" destOrd="0" presId="urn:microsoft.com/office/officeart/2005/8/layout/chevron2"/>
    <dgm:cxn modelId="{A56DE807-67CA-44BB-8368-A9642BC9BA3F}" srcId="{C770488B-75CB-4D44-8B45-9EE516D6AC87}" destId="{3D79D674-8CF8-427C-8338-39FAA2FAF8BE}" srcOrd="1" destOrd="0" parTransId="{744A3464-93B0-4C6D-A5C7-EF91F76A14E0}" sibTransId="{FFF4550C-0FF8-4BD5-84F8-264E3DF13D88}"/>
    <dgm:cxn modelId="{97A9B708-BDAD-49C5-9216-226EE0398FE5}" srcId="{C96D90E5-05D6-4F94-8B13-D799FC2D16A7}" destId="{4B6173BD-78EE-4209-BEA9-968A3CEC641D}" srcOrd="0" destOrd="0" parTransId="{48578BF0-B8C6-4843-B2B1-9FFA4DD3BF69}" sibTransId="{1F846AE0-EA09-40C1-8858-4F5D6C47CFC0}"/>
    <dgm:cxn modelId="{6F92D80C-DF33-4B12-9B6B-81F4FD42C504}" type="presOf" srcId="{80AF3EE7-47D5-4A61-A1D8-8F9D64940619}" destId="{A1DA6DFB-6B38-4D2C-A97B-755116208220}" srcOrd="0" destOrd="0" presId="urn:microsoft.com/office/officeart/2005/8/layout/chevron2"/>
    <dgm:cxn modelId="{2A9BBF17-1B2D-4522-B693-93592CAE1B21}" srcId="{80AF3EE7-47D5-4A61-A1D8-8F9D64940619}" destId="{70DEEC5B-14F1-46CA-98C7-F659A3CE419B}" srcOrd="1" destOrd="0" parTransId="{F954A357-335A-4033-92A7-8D3C718964CE}" sibTransId="{52E4A8A2-E09A-4389-B286-C1D6E1BC1049}"/>
    <dgm:cxn modelId="{BC14DA3A-4E1F-45C5-836D-DF11D6B317BF}" type="presOf" srcId="{4B6173BD-78EE-4209-BEA9-968A3CEC641D}" destId="{4DF8EA0A-9647-421A-B7A8-33FD08CE5C6A}" srcOrd="0" destOrd="0" presId="urn:microsoft.com/office/officeart/2005/8/layout/chevron2"/>
    <dgm:cxn modelId="{6BB1526F-1DF5-44DA-BB1C-C6ABCA9DA763}" srcId="{80AF3EE7-47D5-4A61-A1D8-8F9D64940619}" destId="{C770488B-75CB-4D44-8B45-9EE516D6AC87}" srcOrd="2" destOrd="0" parTransId="{0D0D2F53-959B-4196-A9F4-B713CC969AFD}" sibTransId="{7C296444-28D0-477F-9E1A-6A41BE3CDB05}"/>
    <dgm:cxn modelId="{835B7654-24F1-485E-A611-04365493ABB8}" srcId="{80AF3EE7-47D5-4A61-A1D8-8F9D64940619}" destId="{C96D90E5-05D6-4F94-8B13-D799FC2D16A7}" srcOrd="0" destOrd="0" parTransId="{7137093B-BC3A-44E6-A023-0D8587D7E410}" sibTransId="{6247CA69-EA7C-4B14-96DC-EBE9C5EF5EF4}"/>
    <dgm:cxn modelId="{A07CD074-CF8B-416C-B02F-5D33B01375D6}" srcId="{70DEEC5B-14F1-46CA-98C7-F659A3CE419B}" destId="{2884EDC8-2C4E-4F25-98EC-57EC3A241E9A}" srcOrd="1" destOrd="0" parTransId="{24335629-1D13-44C4-9A82-65841D5D5CB0}" sibTransId="{81A18BA9-0BD9-437D-B4E1-EB26024BA13B}"/>
    <dgm:cxn modelId="{C17F3D79-31AF-494A-B96C-036473C00036}" srcId="{C770488B-75CB-4D44-8B45-9EE516D6AC87}" destId="{0EB9CFD4-68D1-445C-9375-FB694ECB7FBF}" srcOrd="0" destOrd="0" parTransId="{9A1757D9-179B-4446-8EA6-156B5B9DDAEF}" sibTransId="{13C25C15-26F2-4F86-97D3-B51B54E8D3BF}"/>
    <dgm:cxn modelId="{127F0A7B-E3C6-4178-B06B-5E02713F29F0}" type="presOf" srcId="{C770488B-75CB-4D44-8B45-9EE516D6AC87}" destId="{CDDC0C8C-4AA9-4A1C-9D7B-64CE6AD1D219}" srcOrd="0" destOrd="0" presId="urn:microsoft.com/office/officeart/2005/8/layout/chevron2"/>
    <dgm:cxn modelId="{6486767B-B7FF-4882-B75D-6AA130F706CD}" type="presOf" srcId="{0EB9CFD4-68D1-445C-9375-FB694ECB7FBF}" destId="{073757D7-BBB9-4F26-B204-14F06FE96783}" srcOrd="0" destOrd="0" presId="urn:microsoft.com/office/officeart/2005/8/layout/chevron2"/>
    <dgm:cxn modelId="{61503B8C-13E2-4988-99E5-CB27C8951F55}" srcId="{70DEEC5B-14F1-46CA-98C7-F659A3CE419B}" destId="{536FE9CC-178D-479D-AB54-76BED8AB0226}" srcOrd="0" destOrd="0" parTransId="{8315DE36-D150-41D4-9CC9-6387A149642D}" sibTransId="{615A7EB2-5D54-454B-975E-F3D8DB360EE9}"/>
    <dgm:cxn modelId="{6BFDD5C9-60DE-4C5F-93E4-A224AA8DE16F}" type="presOf" srcId="{2884EDC8-2C4E-4F25-98EC-57EC3A241E9A}" destId="{D83AE160-9A65-4FEB-8F24-E828EED43E5E}" srcOrd="0" destOrd="1" presId="urn:microsoft.com/office/officeart/2005/8/layout/chevron2"/>
    <dgm:cxn modelId="{A968AED2-2820-4B7B-9DE4-B0A2EE751E3B}" type="presOf" srcId="{3D79D674-8CF8-427C-8338-39FAA2FAF8BE}" destId="{073757D7-BBB9-4F26-B204-14F06FE96783}" srcOrd="0" destOrd="1" presId="urn:microsoft.com/office/officeart/2005/8/layout/chevron2"/>
    <dgm:cxn modelId="{5A5050E0-D46B-4ADD-BC97-AA666B93CCBA}" type="presOf" srcId="{C96D90E5-05D6-4F94-8B13-D799FC2D16A7}" destId="{2B0A03C5-39B0-49A9-9248-DFBF72B65F8C}" srcOrd="0" destOrd="0" presId="urn:microsoft.com/office/officeart/2005/8/layout/chevron2"/>
    <dgm:cxn modelId="{4A3740FF-A5CE-4867-BA3A-21C5942FC06F}" type="presOf" srcId="{536FE9CC-178D-479D-AB54-76BED8AB0226}" destId="{D83AE160-9A65-4FEB-8F24-E828EED43E5E}" srcOrd="0" destOrd="0" presId="urn:microsoft.com/office/officeart/2005/8/layout/chevron2"/>
    <dgm:cxn modelId="{45A44C14-2C67-41A5-BC35-0B008E3C4161}" type="presParOf" srcId="{A1DA6DFB-6B38-4D2C-A97B-755116208220}" destId="{FFD15561-5171-4445-93A7-CB90B56EC866}" srcOrd="0" destOrd="0" presId="urn:microsoft.com/office/officeart/2005/8/layout/chevron2"/>
    <dgm:cxn modelId="{EE204FAB-B9BB-46E1-B849-5073D9E2130D}" type="presParOf" srcId="{FFD15561-5171-4445-93A7-CB90B56EC866}" destId="{2B0A03C5-39B0-49A9-9248-DFBF72B65F8C}" srcOrd="0" destOrd="0" presId="urn:microsoft.com/office/officeart/2005/8/layout/chevron2"/>
    <dgm:cxn modelId="{21EF7890-0B41-4132-A9CD-9E30445E48AA}" type="presParOf" srcId="{FFD15561-5171-4445-93A7-CB90B56EC866}" destId="{4DF8EA0A-9647-421A-B7A8-33FD08CE5C6A}" srcOrd="1" destOrd="0" presId="urn:microsoft.com/office/officeart/2005/8/layout/chevron2"/>
    <dgm:cxn modelId="{744138E3-21BA-4E41-9BC3-9C912AEAFAD2}" type="presParOf" srcId="{A1DA6DFB-6B38-4D2C-A97B-755116208220}" destId="{8852DF2B-FE29-4AE2-820B-91BA95C4F00D}" srcOrd="1" destOrd="0" presId="urn:microsoft.com/office/officeart/2005/8/layout/chevron2"/>
    <dgm:cxn modelId="{F0B67DD7-D488-4F93-B401-53F7F63A639B}" type="presParOf" srcId="{A1DA6DFB-6B38-4D2C-A97B-755116208220}" destId="{0E2C2D16-A494-407A-A6C4-2D65BF2C8E40}" srcOrd="2" destOrd="0" presId="urn:microsoft.com/office/officeart/2005/8/layout/chevron2"/>
    <dgm:cxn modelId="{F40AD4FE-EEBB-41D3-AC22-1CE72D03D7D0}" type="presParOf" srcId="{0E2C2D16-A494-407A-A6C4-2D65BF2C8E40}" destId="{5F45CCE8-CA1E-4CEC-B648-92B9AA71BE3D}" srcOrd="0" destOrd="0" presId="urn:microsoft.com/office/officeart/2005/8/layout/chevron2"/>
    <dgm:cxn modelId="{8D6C3D31-B6E0-44AC-9EAE-378D1913517E}" type="presParOf" srcId="{0E2C2D16-A494-407A-A6C4-2D65BF2C8E40}" destId="{D83AE160-9A65-4FEB-8F24-E828EED43E5E}" srcOrd="1" destOrd="0" presId="urn:microsoft.com/office/officeart/2005/8/layout/chevron2"/>
    <dgm:cxn modelId="{D4E5188B-8B98-4E97-AB66-9D19998A7874}" type="presParOf" srcId="{A1DA6DFB-6B38-4D2C-A97B-755116208220}" destId="{66995013-76AE-403B-B3C5-37C6435A3D63}" srcOrd="3" destOrd="0" presId="urn:microsoft.com/office/officeart/2005/8/layout/chevron2"/>
    <dgm:cxn modelId="{CD9B174B-AA42-494E-9CA2-A86C70F69A38}" type="presParOf" srcId="{A1DA6DFB-6B38-4D2C-A97B-755116208220}" destId="{797A04CA-2C05-43B4-B416-EA61594C21DB}" srcOrd="4" destOrd="0" presId="urn:microsoft.com/office/officeart/2005/8/layout/chevron2"/>
    <dgm:cxn modelId="{7A8801C8-8195-4FCE-A27B-C15279228604}" type="presParOf" srcId="{797A04CA-2C05-43B4-B416-EA61594C21DB}" destId="{CDDC0C8C-4AA9-4A1C-9D7B-64CE6AD1D219}" srcOrd="0" destOrd="0" presId="urn:microsoft.com/office/officeart/2005/8/layout/chevron2"/>
    <dgm:cxn modelId="{562122D1-BE71-4903-A340-CE8EC25E15D6}" type="presParOf" srcId="{797A04CA-2C05-43B4-B416-EA61594C21DB}" destId="{073757D7-BBB9-4F26-B204-14F06FE9678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A03C5-39B0-49A9-9248-DFBF72B65F8C}">
      <dsp:nvSpPr>
        <dsp:cNvPr id="0" name=""/>
        <dsp:cNvSpPr/>
      </dsp:nvSpPr>
      <dsp:spPr>
        <a:xfrm rot="5400000">
          <a:off x="-294593" y="298036"/>
          <a:ext cx="1963955" cy="13747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900" kern="1200">
              <a:latin typeface="Calibri Light" panose="020F0302020204030204"/>
            </a:rPr>
            <a:t>W</a:t>
          </a:r>
          <a:r>
            <a:rPr lang="zh-TW" altLang="en-US" sz="2900" b="0" i="0" u="none" strike="noStrike" kern="1200" cap="none" baseline="0" noProof="0">
              <a:latin typeface="Calibri Light"/>
              <a:cs typeface="Calibri Light"/>
            </a:rPr>
            <a:t>eek</a:t>
          </a:r>
          <a:r>
            <a:rPr lang="zh-TW" altLang="en-US" sz="2900" kern="1200">
              <a:latin typeface="Calibri Light" panose="020F0302020204030204"/>
            </a:rPr>
            <a:t>1</a:t>
          </a:r>
          <a:endParaRPr lang="zh-TW" altLang="en-US" sz="2900" kern="1200"/>
        </a:p>
      </dsp:txBody>
      <dsp:txXfrm rot="-5400000">
        <a:off x="1" y="690828"/>
        <a:ext cx="1374769" cy="589186"/>
      </dsp:txXfrm>
    </dsp:sp>
    <dsp:sp modelId="{4DF8EA0A-9647-421A-B7A8-33FD08CE5C6A}">
      <dsp:nvSpPr>
        <dsp:cNvPr id="0" name=""/>
        <dsp:cNvSpPr/>
      </dsp:nvSpPr>
      <dsp:spPr>
        <a:xfrm rot="5400000">
          <a:off x="3594335" y="-2216123"/>
          <a:ext cx="1276571" cy="57157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2600" b="0" kern="1200"/>
            <a:t>W</a:t>
          </a:r>
          <a:r>
            <a:rPr lang="en-US" altLang="zh-TW" sz="2600" b="0" kern="1200"/>
            <a:t>ebsite</a:t>
          </a:r>
          <a:r>
            <a:rPr lang="en-US" altLang="zh-TW" sz="2600" kern="1200">
              <a:latin typeface="Calibri Light" panose="020F0302020204030204"/>
            </a:rPr>
            <a:t> </a:t>
          </a:r>
          <a:r>
            <a:rPr lang="zh-TW" altLang="en-US" sz="2600" kern="1200">
              <a:latin typeface="Calibri Light" panose="020F0302020204030204"/>
            </a:rPr>
            <a:t>building &amp; design</a:t>
          </a:r>
          <a:endParaRPr lang="zh-TW" altLang="en-US" sz="2600" kern="1200"/>
        </a:p>
      </dsp:txBody>
      <dsp:txXfrm rot="-5400000">
        <a:off x="1374769" y="65760"/>
        <a:ext cx="5653387" cy="1151937"/>
      </dsp:txXfrm>
    </dsp:sp>
    <dsp:sp modelId="{5F45CCE8-CA1E-4CEC-B648-92B9AA71BE3D}">
      <dsp:nvSpPr>
        <dsp:cNvPr id="0" name=""/>
        <dsp:cNvSpPr/>
      </dsp:nvSpPr>
      <dsp:spPr>
        <a:xfrm rot="5400000">
          <a:off x="-294593" y="2071313"/>
          <a:ext cx="1963955" cy="13747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900" kern="1200">
              <a:latin typeface="Calibri Light" panose="020F0302020204030204"/>
            </a:rPr>
            <a:t>Week2,3</a:t>
          </a:r>
          <a:endParaRPr lang="zh-TW" altLang="en-US" sz="2900" kern="1200"/>
        </a:p>
      </dsp:txBody>
      <dsp:txXfrm rot="-5400000">
        <a:off x="1" y="2464105"/>
        <a:ext cx="1374769" cy="589186"/>
      </dsp:txXfrm>
    </dsp:sp>
    <dsp:sp modelId="{D83AE160-9A65-4FEB-8F24-E828EED43E5E}">
      <dsp:nvSpPr>
        <dsp:cNvPr id="0" name=""/>
        <dsp:cNvSpPr/>
      </dsp:nvSpPr>
      <dsp:spPr>
        <a:xfrm rot="5400000">
          <a:off x="3594335" y="-442846"/>
          <a:ext cx="1276571" cy="57157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600" kern="1200">
              <a:latin typeface="Calibri Light" panose="020F0302020204030204"/>
            </a:rPr>
            <a:t>Apply data from kaggle to our website </a:t>
          </a:r>
          <a:endParaRPr lang="zh-TW" altLang="en-US" sz="2600" kern="120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600" kern="1200">
              <a:latin typeface="Calibri"/>
              <a:cs typeface="Calibri"/>
            </a:rPr>
            <a:t>Implement</a:t>
          </a:r>
          <a:r>
            <a:rPr lang="zh-TW" sz="2600" kern="1200">
              <a:latin typeface="Calibri"/>
              <a:cs typeface="Calibri"/>
            </a:rPr>
            <a:t> </a:t>
          </a:r>
          <a:r>
            <a:rPr lang="zh-TW" altLang="en-US" sz="2600" kern="1200">
              <a:latin typeface="Calibri Light" panose="020F0302020204030204"/>
            </a:rPr>
            <a:t>the functions</a:t>
          </a:r>
        </a:p>
      </dsp:txBody>
      <dsp:txXfrm rot="-5400000">
        <a:off x="1374769" y="1839037"/>
        <a:ext cx="5653387" cy="1151937"/>
      </dsp:txXfrm>
    </dsp:sp>
    <dsp:sp modelId="{CDDC0C8C-4AA9-4A1C-9D7B-64CE6AD1D219}">
      <dsp:nvSpPr>
        <dsp:cNvPr id="0" name=""/>
        <dsp:cNvSpPr/>
      </dsp:nvSpPr>
      <dsp:spPr>
        <a:xfrm rot="5400000">
          <a:off x="-294593" y="3844590"/>
          <a:ext cx="1963955" cy="13747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900" kern="1200">
              <a:latin typeface="Calibri Light" panose="020F0302020204030204"/>
            </a:rPr>
            <a:t>Week4</a:t>
          </a:r>
          <a:endParaRPr lang="zh-TW" altLang="en-US" sz="2900" kern="1200"/>
        </a:p>
      </dsp:txBody>
      <dsp:txXfrm rot="-5400000">
        <a:off x="1" y="4237382"/>
        <a:ext cx="1374769" cy="589186"/>
      </dsp:txXfrm>
    </dsp:sp>
    <dsp:sp modelId="{073757D7-BBB9-4F26-B204-14F06FE96783}">
      <dsp:nvSpPr>
        <dsp:cNvPr id="0" name=""/>
        <dsp:cNvSpPr/>
      </dsp:nvSpPr>
      <dsp:spPr>
        <a:xfrm rot="5400000">
          <a:off x="3594335" y="1330430"/>
          <a:ext cx="1276571" cy="57157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600" kern="1200">
              <a:latin typeface="Calibri Light" panose="020F0302020204030204"/>
            </a:rPr>
            <a:t>Interface fine-tuning</a:t>
          </a:r>
          <a:endParaRPr lang="zh-TW" altLang="en-US" sz="2600" kern="120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600" kern="1200">
              <a:latin typeface="Calibri Light" panose="020F0302020204030204"/>
            </a:rPr>
            <a:t>Try it out (by our friends in NCTU)</a:t>
          </a:r>
        </a:p>
      </dsp:txBody>
      <dsp:txXfrm rot="-5400000">
        <a:off x="1374769" y="3612314"/>
        <a:ext cx="5653387" cy="1151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C7819-5D7C-46DD-9E3A-968F068A60F6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049CB-8DEA-455D-A872-4E35DEF33B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815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35CC-F979-4494-B0D1-A7A831159054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EEB8-1FFC-4E2A-8121-393DCD26B8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19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35CC-F979-4494-B0D1-A7A831159054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EEB8-1FFC-4E2A-8121-393DCD26B8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86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35CC-F979-4494-B0D1-A7A831159054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EEB8-1FFC-4E2A-8121-393DCD26B8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385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35CC-F979-4494-B0D1-A7A831159054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EEB8-1FFC-4E2A-8121-393DCD26B8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45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35CC-F979-4494-B0D1-A7A831159054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EEB8-1FFC-4E2A-8121-393DCD26B8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57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35CC-F979-4494-B0D1-A7A831159054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EEB8-1FFC-4E2A-8121-393DCD26B8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81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35CC-F979-4494-B0D1-A7A831159054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EEB8-1FFC-4E2A-8121-393DCD26B8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70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35CC-F979-4494-B0D1-A7A831159054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EEB8-1FFC-4E2A-8121-393DCD26B8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90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35CC-F979-4494-B0D1-A7A831159054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EEB8-1FFC-4E2A-8121-393DCD26B8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5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35CC-F979-4494-B0D1-A7A831159054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EEB8-1FFC-4E2A-8121-393DCD26B8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49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35CC-F979-4494-B0D1-A7A831159054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EEB8-1FFC-4E2A-8121-393DCD26B8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58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735CC-F979-4494-B0D1-A7A831159054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6EEB8-1FFC-4E2A-8121-393DCD26B8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301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CTUDBTeam28/Project_Team28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CTUDBTeam28/Project_Team28/blob/master/README.m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ljlr34449/porn-data?fbclid=IwAR2wY3NJyK_RdCiKDdQ6rZlwrB98QzFQ5a5uhX9h_T0MSA8xHthg8YiBEN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twopothead/japanese-pornstars-and-adult-videos?fbclid=IwAR2wwVoCTG7v_DCLbaD-6GK5tbM7VdXt1qzXoHp75m2ac4od6fnF086u-Q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2D8A80-DCB3-4A1C-9341-D46311C75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9271"/>
            <a:ext cx="9144000" cy="967510"/>
          </a:xfrm>
        </p:spPr>
        <p:txBody>
          <a:bodyPr/>
          <a:lstStyle/>
          <a:p>
            <a:r>
              <a:rPr lang="en-US" b="1">
                <a:solidFill>
                  <a:srgbClr val="FFFFFF"/>
                </a:solidFill>
                <a:latin typeface="Corbel"/>
                <a:ea typeface="新細明體"/>
              </a:rPr>
              <a:t>Introduction</a:t>
            </a:r>
            <a:r>
              <a:rPr lang="en-US" b="1">
                <a:solidFill>
                  <a:srgbClr val="FFFFFF"/>
                </a:solidFill>
                <a:ea typeface="新細明體"/>
              </a:rPr>
              <a:t> to</a:t>
            </a:r>
            <a:r>
              <a:rPr lang="en-US" altLang="zh-TW" b="1">
                <a:solidFill>
                  <a:srgbClr val="FFFFFF"/>
                </a:solidFill>
                <a:ea typeface="新細明體"/>
              </a:rPr>
              <a:t> Data</a:t>
            </a:r>
            <a:r>
              <a:rPr lang="en-US" altLang="zh-TW" b="1">
                <a:solidFill>
                  <a:schemeClr val="bg1"/>
                </a:solidFill>
                <a:highlight>
                  <a:srgbClr val="FF9900"/>
                </a:highlight>
                <a:ea typeface="新細明體"/>
              </a:rPr>
              <a:t>base</a:t>
            </a:r>
            <a:endParaRPr lang="zh-TW" altLang="en-US" b="1">
              <a:solidFill>
                <a:schemeClr val="bg1"/>
              </a:solidFill>
              <a:highlight>
                <a:srgbClr val="FF9900"/>
              </a:highlight>
              <a:ea typeface="新細明體"/>
              <a:cs typeface="Calibri Light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C6409F9-E0E1-49A3-BE24-4DF3D39AE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28015"/>
            <a:ext cx="9144000" cy="27294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3200">
                <a:ea typeface="新細明體"/>
                <a:cs typeface="Calibri"/>
              </a:rPr>
              <a:t>Project Proposal</a:t>
            </a:r>
          </a:p>
          <a:p>
            <a:r>
              <a:rPr lang="zh-TW" altLang="en-US">
                <a:ea typeface="新細明體"/>
                <a:cs typeface="Calibri"/>
              </a:rPr>
              <a:t>Team 28</a:t>
            </a:r>
          </a:p>
          <a:p>
            <a:r>
              <a:rPr lang="zh-TW" altLang="en-US">
                <a:ea typeface="新細明體"/>
                <a:cs typeface="Calibri"/>
              </a:rPr>
              <a:t>0610002 曾昱文</a:t>
            </a:r>
            <a:endParaRPr lang="zh-TW">
              <a:ea typeface="+mn-lt"/>
              <a:cs typeface="+mn-lt"/>
            </a:endParaRPr>
          </a:p>
          <a:p>
            <a:r>
              <a:rPr lang="zh-TW" altLang="en-US">
                <a:ea typeface="新細明體"/>
                <a:cs typeface="Calibri"/>
              </a:rPr>
              <a:t>0610022 王智宏</a:t>
            </a:r>
          </a:p>
          <a:p>
            <a:r>
              <a:rPr lang="zh-TW" altLang="en-US">
                <a:ea typeface="新細明體"/>
                <a:cs typeface="Calibri"/>
              </a:rPr>
              <a:t>0610032</a:t>
            </a:r>
            <a:r>
              <a:rPr lang="zh-TW" altLang="en-US">
                <a:ea typeface="新細明體"/>
                <a:cs typeface="+mn-lt"/>
              </a:rPr>
              <a:t> 林仲偉</a:t>
            </a:r>
            <a:endParaRPr lang="zh-TW">
              <a:ea typeface="新細明體"/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84A2B0-E5B7-4388-BE79-99D51883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EEB8-1FFC-4E2A-8121-393DCD26B88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994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 descr="一張含有 相片, 螢幕, 束, 差異 的圖片&#10;&#10;描述是以非常高的可信度產生">
            <a:extLst>
              <a:ext uri="{FF2B5EF4-FFF2-40B4-BE49-F238E27FC236}">
                <a16:creationId xmlns:a16="http://schemas.microsoft.com/office/drawing/2014/main" id="{C0F19E5A-5930-4E12-9FB5-E7DFD2BC51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83"/>
                    </a14:imgEffect>
                  </a14:imgLayer>
                </a14:imgProps>
              </a:ext>
            </a:extLst>
          </a:blip>
          <a:srcRect t="12654" b="10026"/>
          <a:stretch/>
        </p:blipFill>
        <p:spPr>
          <a:xfrm>
            <a:off x="0" y="10"/>
            <a:ext cx="12192000" cy="6857990"/>
          </a:xfrm>
          <a:prstGeom prst="rect">
            <a:avLst/>
          </a:prstGeom>
          <a:effectLst/>
        </p:spPr>
      </p:pic>
      <p:sp>
        <p:nvSpPr>
          <p:cNvPr id="17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2FE9AD9-CF56-453F-AC42-4E71C075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altLang="zh-TW" b="1">
                <a:solidFill>
                  <a:srgbClr val="FFFFFF"/>
                </a:solidFill>
                <a:latin typeface="Calibri Light"/>
                <a:ea typeface="+mj-lt"/>
                <a:cs typeface="Calibri Light"/>
              </a:rPr>
              <a:t>4.</a:t>
            </a:r>
            <a:r>
              <a:rPr lang="en-US" altLang="zh-TW" b="1">
                <a:solidFill>
                  <a:srgbClr val="FFFFFF"/>
                </a:solidFill>
                <a:latin typeface="Corbel"/>
                <a:ea typeface="+mj-lt"/>
                <a:cs typeface="Calibri Light"/>
              </a:rPr>
              <a:t>Inter</a:t>
            </a:r>
            <a:r>
              <a:rPr lang="en-US" altLang="zh-TW" b="1">
                <a:solidFill>
                  <a:schemeClr val="bg1"/>
                </a:solidFill>
                <a:highlight>
                  <a:srgbClr val="FF9900"/>
                </a:highlight>
                <a:latin typeface="Calibri Light"/>
                <a:ea typeface="+mj-lt"/>
                <a:cs typeface="Calibri Light"/>
              </a:rPr>
              <a:t>face</a:t>
            </a:r>
            <a:endParaRPr lang="zh-TW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44091F-FC8E-44B9-BFA0-F5E47D485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We planned to implement it as a website.</a:t>
            </a:r>
          </a:p>
          <a:p>
            <a:r>
              <a:rPr lang="zh-TW" altLang="en-US">
                <a:ea typeface="新細明體"/>
                <a:cs typeface="Calibri"/>
              </a:rPr>
              <a:t>The interface might look like this </a:t>
            </a:r>
            <a:r>
              <a:rPr lang="en-US" altLang="zh-TW">
                <a:ea typeface="新細明體"/>
                <a:cs typeface="Calibri"/>
              </a:rPr>
              <a:t>(photo captured at Pornhub.com)</a:t>
            </a:r>
            <a:endParaRPr lang="zh-TW" altLang="en-US">
              <a:ea typeface="新細明體"/>
              <a:cs typeface="Calibri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C984289-8A70-4690-8F54-CFD726B6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EEB8-1FFC-4E2A-8121-393DCD26B88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76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9" descr="一張含有 個人, 室內, 直立的, 擺姿勢 的圖片&#10;&#10;描述是以非常高的可信度產生">
            <a:extLst>
              <a:ext uri="{FF2B5EF4-FFF2-40B4-BE49-F238E27FC236}">
                <a16:creationId xmlns:a16="http://schemas.microsoft.com/office/drawing/2014/main" id="{5FB78F40-71C6-4A4E-B5C1-2EE48E528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182" y="428762"/>
            <a:ext cx="9269964" cy="5960500"/>
          </a:xfrm>
          <a:prstGeom prst="rect">
            <a:avLst/>
          </a:prstGeom>
        </p:spPr>
      </p:pic>
      <p:sp>
        <p:nvSpPr>
          <p:cNvPr id="17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2FE9AD9-CF56-453F-AC42-4E71C075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674" y="2072101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latin typeface="Calibri Light"/>
                <a:ea typeface="+mj-lt"/>
                <a:cs typeface="Calibri Light"/>
              </a:rPr>
              <a:t>5.</a:t>
            </a:r>
            <a:r>
              <a:rPr lang="en-US" b="1">
                <a:latin typeface="Corbel"/>
                <a:ea typeface="+mj-lt"/>
                <a:cs typeface="Calibri Light"/>
              </a:rPr>
              <a:t>Work </a:t>
            </a:r>
            <a:r>
              <a:rPr lang="en-US" b="1">
                <a:solidFill>
                  <a:schemeClr val="bg1"/>
                </a:solidFill>
                <a:highlight>
                  <a:srgbClr val="FF9900"/>
                </a:highlight>
                <a:latin typeface="Calibri Light"/>
                <a:ea typeface="+mj-lt"/>
                <a:cs typeface="Calibri Light"/>
              </a:rPr>
              <a:t>Plan</a:t>
            </a:r>
            <a:endParaRPr lang="zh-TW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44091F-FC8E-44B9-BFA0-F5E47D485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464" y="3761899"/>
            <a:ext cx="2681564" cy="25940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>
                <a:latin typeface="Bahnschrift"/>
                <a:ea typeface="+mn-lt"/>
                <a:cs typeface="Calibri"/>
                <a:hlinkClick r:id="rId3"/>
              </a:rPr>
              <a:t>Github</a:t>
            </a:r>
            <a:endParaRPr lang="en-US">
              <a:latin typeface="Calibri"/>
              <a:ea typeface="+mn-lt"/>
              <a:cs typeface="Calibri"/>
            </a:endParaRPr>
          </a:p>
          <a:p>
            <a:r>
              <a:rPr lang="en-US">
                <a:latin typeface="Calibri"/>
                <a:ea typeface="+mn-lt"/>
                <a:cs typeface="Calibri"/>
              </a:rPr>
              <a:t>Discussion link:</a:t>
            </a:r>
            <a:endParaRPr lang="en-US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Ø"/>
            </a:pPr>
            <a:r>
              <a:rPr lang="en-US" altLang="zh-TW">
                <a:latin typeface="Bahnschrift"/>
                <a:ea typeface="+mn-lt"/>
                <a:cs typeface="Calibri"/>
                <a:hlinkClick r:id="rId4"/>
              </a:rPr>
              <a:t>Readme</a:t>
            </a:r>
            <a:endParaRPr lang="en-US" altLang="zh-TW">
              <a:ea typeface="新細明體"/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068D42-DF1C-4B12-8BD4-820433CE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EEB8-1FFC-4E2A-8121-393DCD26B88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458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pic>
        <p:nvPicPr>
          <p:cNvPr id="22" name="圖片 22" descr="一張含有 物件, 時鐘, 男人, 大 的圖片&#10;&#10;描述是以非常高的可信度產生">
            <a:extLst>
              <a:ext uri="{FF2B5EF4-FFF2-40B4-BE49-F238E27FC236}">
                <a16:creationId xmlns:a16="http://schemas.microsoft.com/office/drawing/2014/main" id="{866F3138-8531-475D-9502-A67BB7A3B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13166" y="2816358"/>
            <a:ext cx="6065002" cy="390654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2FE9AD9-CF56-453F-AC42-4E71C075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52" y="2059186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latin typeface="Calibri Light"/>
                <a:ea typeface="+mj-lt"/>
                <a:cs typeface="Calibri Light"/>
              </a:rPr>
              <a:t>6.</a:t>
            </a:r>
            <a:r>
              <a:rPr lang="en-US" b="1">
                <a:latin typeface="Corbel"/>
                <a:ea typeface="+mj-lt"/>
                <a:cs typeface="Calibri Light"/>
              </a:rPr>
              <a:t>Time </a:t>
            </a:r>
            <a:r>
              <a:rPr lang="en-US" b="1">
                <a:solidFill>
                  <a:schemeClr val="bg1"/>
                </a:solidFill>
                <a:highlight>
                  <a:srgbClr val="FF9900"/>
                </a:highlight>
                <a:latin typeface="Calibri Light"/>
                <a:ea typeface="+mj-lt"/>
                <a:cs typeface="Calibri Light"/>
              </a:rPr>
              <a:t>Schedule</a:t>
            </a:r>
            <a:endParaRPr lang="zh-TW" err="1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44091F-FC8E-44B9-BFA0-F5E47D485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74" y="3813560"/>
            <a:ext cx="4593021" cy="26198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altLang="zh-TW">
              <a:latin typeface="Bahnschrift"/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altLang="zh-TW">
              <a:latin typeface="Bahnschrift"/>
              <a:cs typeface="Calibri" panose="020F0502020204030204"/>
            </a:endParaRPr>
          </a:p>
        </p:txBody>
      </p: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A98999A5-1509-4AD9-B16C-EA6F0961FE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1961328"/>
              </p:ext>
            </p:extLst>
          </p:nvPr>
        </p:nvGraphicFramePr>
        <p:xfrm>
          <a:off x="4662407" y="993184"/>
          <a:ext cx="7090474" cy="5517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91B6E021-50C6-45E3-813E-F3650B03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EEB8-1FFC-4E2A-8121-393DCD26B88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43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3F6AA2-5B66-4CB4-95CA-E205E7E56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309" y="1515395"/>
            <a:ext cx="10528515" cy="2852737"/>
          </a:xfrm>
        </p:spPr>
        <p:txBody>
          <a:bodyPr/>
          <a:lstStyle/>
          <a:p>
            <a:pPr algn="ctr"/>
            <a:br>
              <a:rPr lang="zh-TW" altLang="en-US" b="1">
                <a:solidFill>
                  <a:schemeClr val="bg1"/>
                </a:solidFill>
                <a:highlight>
                  <a:srgbClr val="FF9900"/>
                </a:highlight>
                <a:ea typeface="新細明體"/>
                <a:cs typeface="Calibri Light" panose="020F0302020204030204"/>
              </a:rPr>
            </a:br>
            <a:r>
              <a:rPr lang="zh-TW" altLang="en-US" b="1">
                <a:ea typeface="新細明體"/>
                <a:cs typeface="Calibri Light" panose="020F0302020204030204"/>
              </a:rPr>
              <a:t>Porn </a:t>
            </a:r>
            <a:r>
              <a:rPr lang="en-US" altLang="zh-TW" b="1">
                <a:solidFill>
                  <a:schemeClr val="bg1"/>
                </a:solidFill>
                <a:highlight>
                  <a:srgbClr val="FF9900"/>
                </a:highlight>
                <a:ea typeface="新細明體"/>
                <a:cs typeface="Calibri Light" panose="020F0302020204030204"/>
              </a:rPr>
              <a:t>S</a:t>
            </a:r>
            <a:r>
              <a:rPr lang="zh-TW" b="1">
                <a:solidFill>
                  <a:schemeClr val="bg1"/>
                </a:solidFill>
                <a:highlight>
                  <a:srgbClr val="FF9900"/>
                </a:highlight>
                <a:ea typeface="新細明體"/>
                <a:cs typeface="Calibri Light" panose="020F0302020204030204"/>
              </a:rPr>
              <a:t>e</a:t>
            </a:r>
            <a:r>
              <a:rPr lang="en-US" altLang="zh-TW" b="1">
                <a:solidFill>
                  <a:schemeClr val="bg1"/>
                </a:solidFill>
                <a:highlight>
                  <a:srgbClr val="FF9900"/>
                </a:highlight>
                <a:ea typeface="新細明體"/>
                <a:cs typeface="Calibri Light" panose="020F0302020204030204"/>
              </a:rPr>
              <a:t>arch</a:t>
            </a:r>
            <a:r>
              <a:rPr lang="zh-TW" altLang="en-US" b="1">
                <a:ea typeface="新細明體"/>
                <a:cs typeface="Calibri Light" panose="020F0302020204030204"/>
              </a:rPr>
              <a:t> System</a:t>
            </a:r>
            <a:br>
              <a:rPr lang="zh-TW" altLang="en-US" b="1">
                <a:ea typeface="新細明體"/>
                <a:cs typeface="Calibri Light" panose="020F0302020204030204"/>
              </a:rPr>
            </a:br>
            <a:r>
              <a:rPr lang="zh-TW" b="1">
                <a:ea typeface="新細明體"/>
                <a:cs typeface="Calibri Light" panose="020F0302020204030204"/>
              </a:rPr>
              <a:t>Application</a:t>
            </a:r>
            <a:r>
              <a:rPr lang="zh-TW" altLang="en-US" b="1">
                <a:ea typeface="新細明體"/>
                <a:cs typeface="Calibri Light" panose="020F0302020204030204"/>
              </a:rPr>
              <a:t> Design</a:t>
            </a:r>
            <a:endParaRPr lang="en-US" altLang="zh-TW" b="1">
              <a:solidFill>
                <a:srgbClr val="FFFFFF"/>
              </a:solidFill>
              <a:ea typeface="新細明體"/>
              <a:cs typeface="Calibri Light" panose="020F0302020204030204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2E2986-CD31-4C2F-AFA4-02F75A0903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AF9F62-65F0-4DD5-9220-6F4DC5BD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EEB8-1FFC-4E2A-8121-393DCD26B88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36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F10971C-5CF5-4D35-8F62-DB30BEF3F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zh-TW" altLang="en-US" b="1">
                <a:solidFill>
                  <a:schemeClr val="bg1"/>
                </a:solidFill>
                <a:ea typeface="新細明體"/>
                <a:cs typeface="Calibri Light" panose="020F0302020204030204"/>
              </a:rPr>
              <a:t>1.Main Idea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131913-314F-4912-A8B4-691A9616B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7268118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>
                <a:ea typeface="新細明體"/>
                <a:cs typeface="Calibri"/>
              </a:rPr>
              <a:t>Watching porn videos has been</a:t>
            </a:r>
            <a:r>
              <a:rPr lang="en-US">
                <a:ea typeface="新細明體"/>
                <a:cs typeface="Calibri"/>
              </a:rPr>
              <a:t> part of my life</a:t>
            </a:r>
            <a:r>
              <a:rPr lang="en-US" altLang="zh-TW">
                <a:ea typeface="新細明體"/>
                <a:cs typeface="Calibri"/>
              </a:rPr>
              <a:t> since I was 10 years old. Every men must have the experience that browsing through a random adult website while nothing turns them on. That is very frustrating, due to the fact that it was literally the best time of the day. </a:t>
            </a:r>
            <a:endParaRPr lang="en-US">
              <a:ea typeface="新細明體"/>
              <a:cs typeface="Calibri"/>
            </a:endParaRPr>
          </a:p>
          <a:p>
            <a:r>
              <a:rPr lang="en-US" altLang="zh-TW">
                <a:ea typeface="新細明體"/>
                <a:cs typeface="Calibri"/>
              </a:rPr>
              <a:t>Therefore, we came out with an idea that using what we learn from the course to implement an </a:t>
            </a:r>
            <a:r>
              <a:rPr lang="en-US">
                <a:solidFill>
                  <a:schemeClr val="bg1"/>
                </a:solidFill>
                <a:highlight>
                  <a:srgbClr val="FF9900"/>
                </a:highlight>
                <a:ea typeface="新細明體"/>
                <a:cs typeface="Calibri"/>
              </a:rPr>
              <a:t>actual</a:t>
            </a:r>
            <a:r>
              <a:rPr lang="en-US">
                <a:solidFill>
                  <a:schemeClr val="bg1"/>
                </a:solidFill>
                <a:highlight>
                  <a:srgbClr val="FF9900"/>
                </a:highlight>
                <a:latin typeface="Calibri"/>
                <a:ea typeface="新細明體"/>
                <a:cs typeface="Calibri"/>
              </a:rPr>
              <a:t> useful porn search database system</a:t>
            </a:r>
            <a:endParaRPr lang="en-US" altLang="zh-TW" b="1">
              <a:solidFill>
                <a:schemeClr val="bg1"/>
              </a:solidFill>
              <a:highlight>
                <a:srgbClr val="FF9900"/>
              </a:highlight>
              <a:latin typeface="Calibri Light"/>
              <a:ea typeface="新細明體"/>
              <a:cs typeface="Calibri Light"/>
            </a:endParaRPr>
          </a:p>
          <a:p>
            <a:pPr marL="0" indent="0">
              <a:buNone/>
            </a:pPr>
            <a:endParaRPr lang="en-US" altLang="zh-TW">
              <a:ea typeface="新細明體"/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5428264-B760-40CE-9A9A-4DF0820C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EEB8-1FFC-4E2A-8121-393DCD26B88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33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A7AC81C-F693-428F-8396-2173463D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10" y="1106831"/>
            <a:ext cx="3736279" cy="4461163"/>
          </a:xfrm>
        </p:spPr>
        <p:txBody>
          <a:bodyPr>
            <a:normAutofit/>
          </a:bodyPr>
          <a:lstStyle/>
          <a:p>
            <a:r>
              <a:rPr lang="en-US" altLang="zh-TW" b="1">
                <a:solidFill>
                  <a:schemeClr val="bg1"/>
                </a:solidFill>
                <a:ea typeface="新細明體"/>
                <a:cs typeface="Calibri Light"/>
              </a:rPr>
              <a:t>2</a:t>
            </a:r>
            <a:r>
              <a:rPr lang="zh-TW" b="1">
                <a:solidFill>
                  <a:schemeClr val="bg1"/>
                </a:solidFill>
                <a:ea typeface="新細明體"/>
                <a:cs typeface="Calibri Light"/>
              </a:rPr>
              <a:t>.</a:t>
            </a:r>
            <a:r>
              <a:rPr lang="zh-TW" altLang="en-US" b="1">
                <a:solidFill>
                  <a:schemeClr val="bg1"/>
                </a:solidFill>
                <a:ea typeface="新細明體"/>
                <a:cs typeface="Calibri Light"/>
              </a:rPr>
              <a:t>Functionality</a:t>
            </a:r>
            <a:endParaRPr lang="zh-TW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7B8687-05DB-4D0C-B687-430EA1B4F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63356" cy="6268006"/>
          </a:xfrm>
        </p:spPr>
        <p:txBody>
          <a:bodyPr anchor="ctr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View the </a:t>
            </a:r>
            <a:r>
              <a:rPr lang="en-US" altLang="zh-TW" b="1">
                <a:solidFill>
                  <a:schemeClr val="bg1"/>
                </a:solidFill>
                <a:highlight>
                  <a:srgbClr val="FF9900"/>
                </a:highlight>
                <a:latin typeface="Calibri Light"/>
                <a:ea typeface="+mn-lt"/>
                <a:cs typeface="Calibri Light"/>
              </a:rPr>
              <a:t>most</a:t>
            </a:r>
            <a:r>
              <a:rPr lang="en-US" altLang="zh-TW" b="1">
                <a:solidFill>
                  <a:schemeClr val="bg1"/>
                </a:solidFill>
                <a:highlight>
                  <a:srgbClr val="FF9900"/>
                </a:highlight>
                <a:latin typeface="Calibri Light"/>
                <a:ea typeface="新細明體"/>
                <a:cs typeface="Calibri Light"/>
              </a:rPr>
              <a:t> popular</a:t>
            </a:r>
            <a:r>
              <a:rPr lang="zh-TW" altLang="en-US">
                <a:ea typeface="新細明體"/>
                <a:cs typeface="Calibri"/>
              </a:rPr>
              <a:t> videos, hopefully with thumbnails</a:t>
            </a:r>
          </a:p>
          <a:p>
            <a:r>
              <a:rPr lang="zh-TW" altLang="en-US">
                <a:ea typeface="新細明體"/>
                <a:cs typeface="Calibri"/>
              </a:rPr>
              <a:t>Implement </a:t>
            </a:r>
            <a:r>
              <a:rPr lang="en-US" altLang="zh-TW" b="1">
                <a:solidFill>
                  <a:schemeClr val="bg1"/>
                </a:solidFill>
                <a:highlight>
                  <a:srgbClr val="FF9900"/>
                </a:highlight>
                <a:latin typeface="Calibri Light"/>
                <a:ea typeface="+mn-lt"/>
                <a:cs typeface="Calibri Light"/>
              </a:rPr>
              <a:t>Search </a:t>
            </a:r>
            <a:r>
              <a:rPr lang="en-US" altLang="zh-TW" b="1">
                <a:solidFill>
                  <a:schemeClr val="bg1"/>
                </a:solidFill>
                <a:highlight>
                  <a:srgbClr val="FF9900"/>
                </a:highlight>
                <a:latin typeface="Calibri Light"/>
                <a:ea typeface="新細明體"/>
                <a:cs typeface="Calibri Light"/>
              </a:rPr>
              <a:t>function</a:t>
            </a:r>
            <a:r>
              <a:rPr lang="zh-TW" altLang="en-US">
                <a:ea typeface="新細明體"/>
                <a:cs typeface="Calibri"/>
              </a:rPr>
              <a:t> by specific key words (ex idol's name, video id, action, etc)</a:t>
            </a:r>
          </a:p>
          <a:p>
            <a:r>
              <a:rPr lang="en-US" altLang="zh-TW">
                <a:ea typeface="新細明體"/>
                <a:cs typeface="Calibri"/>
              </a:rPr>
              <a:t>Offer</a:t>
            </a:r>
            <a:r>
              <a:rPr lang="zh-TW" altLang="en-US">
                <a:ea typeface="新細明體"/>
                <a:cs typeface="Calibri"/>
              </a:rPr>
              <a:t> </a:t>
            </a:r>
            <a:r>
              <a:rPr lang="en-US" b="1">
                <a:solidFill>
                  <a:schemeClr val="bg1"/>
                </a:solidFill>
                <a:highlight>
                  <a:srgbClr val="FF9900"/>
                </a:highlight>
                <a:latin typeface="Calibri Light"/>
                <a:ea typeface="新細明體"/>
                <a:cs typeface="Calibri Light"/>
              </a:rPr>
              <a:t>default filter</a:t>
            </a:r>
            <a:r>
              <a:rPr lang="zh-TW">
                <a:ea typeface="新細明體"/>
                <a:cs typeface="Calibri"/>
              </a:rPr>
              <a:t> to find related result</a:t>
            </a:r>
            <a:endParaRPr lang="zh-TW" altLang="en-US">
              <a:ea typeface="新細明體"/>
              <a:cs typeface="Calibri"/>
            </a:endParaRPr>
          </a:p>
          <a:p>
            <a:r>
              <a:rPr lang="zh-TW" altLang="en-US">
                <a:ea typeface="新細明體"/>
                <a:cs typeface="Calibri"/>
              </a:rPr>
              <a:t>Users can</a:t>
            </a:r>
            <a:r>
              <a:rPr lang="zh-TW" altLang="en-US">
                <a:solidFill>
                  <a:srgbClr val="FFFFFF"/>
                </a:solidFill>
                <a:latin typeface="Calibri"/>
                <a:ea typeface="新細明體"/>
                <a:cs typeface="Calibri"/>
              </a:rPr>
              <a:t> </a:t>
            </a:r>
            <a:r>
              <a:rPr lang="en-US" altLang="zh-TW">
                <a:solidFill>
                  <a:schemeClr val="bg1"/>
                </a:solidFill>
                <a:highlight>
                  <a:srgbClr val="FF9900"/>
                </a:highlight>
                <a:latin typeface="Calibri"/>
                <a:ea typeface="+mn-lt"/>
                <a:cs typeface="Calibri"/>
              </a:rPr>
              <a:t>create</a:t>
            </a:r>
            <a:r>
              <a:rPr lang="zh-TW" altLang="en-US">
                <a:solidFill>
                  <a:schemeClr val="bg1"/>
                </a:solidFill>
                <a:highlight>
                  <a:srgbClr val="FF9900"/>
                </a:highlight>
                <a:latin typeface="Calibri"/>
                <a:ea typeface="+mn-lt"/>
                <a:cs typeface="Calibri"/>
              </a:rPr>
              <a:t> </a:t>
            </a:r>
            <a:r>
              <a:rPr lang="en-US" altLang="zh-TW">
                <a:solidFill>
                  <a:schemeClr val="bg1"/>
                </a:solidFill>
                <a:highlight>
                  <a:srgbClr val="FF9900"/>
                </a:highlight>
                <a:latin typeface="Calibri"/>
                <a:ea typeface="+mn-lt"/>
                <a:cs typeface="Calibri"/>
              </a:rPr>
              <a:t>account</a:t>
            </a:r>
            <a:r>
              <a:rPr lang="zh-TW" altLang="en-US">
                <a:solidFill>
                  <a:srgbClr val="FFFFFF"/>
                </a:solidFill>
                <a:latin typeface="Calibri"/>
                <a:ea typeface="新細明體"/>
                <a:cs typeface="Calibri"/>
              </a:rPr>
              <a:t> </a:t>
            </a:r>
            <a:r>
              <a:rPr lang="zh-TW" altLang="en-US">
                <a:ea typeface="新細明體"/>
                <a:cs typeface="Calibri"/>
              </a:rPr>
              <a:t>to add video to their favorite</a:t>
            </a:r>
            <a:endParaRPr lang="zh-TW"/>
          </a:p>
          <a:p>
            <a:r>
              <a:rPr lang="en-US" altLang="zh-TW">
                <a:ea typeface="新細明體"/>
                <a:cs typeface="Calibri"/>
              </a:rPr>
              <a:t>U</a:t>
            </a:r>
            <a:r>
              <a:rPr lang="zh-TW">
                <a:ea typeface="新細明體"/>
                <a:cs typeface="Calibri"/>
              </a:rPr>
              <a:t>sers</a:t>
            </a:r>
            <a:r>
              <a:rPr lang="zh-TW" altLang="en-US">
                <a:ea typeface="新細明體"/>
                <a:cs typeface="Calibri"/>
              </a:rPr>
              <a:t> </a:t>
            </a:r>
            <a:r>
              <a:rPr lang="zh-TW">
                <a:ea typeface="新細明體"/>
                <a:cs typeface="Calibri"/>
              </a:rPr>
              <a:t>c</a:t>
            </a:r>
            <a:r>
              <a:rPr lang="en-US" altLang="zh-TW">
                <a:ea typeface="新細明體"/>
                <a:cs typeface="Calibri"/>
              </a:rPr>
              <a:t>an</a:t>
            </a:r>
            <a:r>
              <a:rPr lang="zh-TW" altLang="en-US">
                <a:ea typeface="新細明體"/>
                <a:cs typeface="Calibri"/>
              </a:rPr>
              <a:t> </a:t>
            </a:r>
            <a:r>
              <a:rPr lang="en-US" altLang="zh-TW">
                <a:solidFill>
                  <a:schemeClr val="bg1"/>
                </a:solidFill>
                <a:highlight>
                  <a:srgbClr val="FF9900"/>
                </a:highlight>
                <a:ea typeface="+mn-lt"/>
                <a:cs typeface="Calibri"/>
              </a:rPr>
              <a:t>insert</a:t>
            </a:r>
            <a:r>
              <a:rPr lang="zh-TW" altLang="en-US">
                <a:solidFill>
                  <a:schemeClr val="bg1"/>
                </a:solidFill>
                <a:highlight>
                  <a:srgbClr val="FF9900"/>
                </a:highlight>
                <a:ea typeface="+mn-lt"/>
                <a:cs typeface="Calibri"/>
              </a:rPr>
              <a:t> </a:t>
            </a:r>
            <a:r>
              <a:rPr lang="en-US" altLang="zh-TW">
                <a:solidFill>
                  <a:schemeClr val="bg1"/>
                </a:solidFill>
                <a:highlight>
                  <a:srgbClr val="FF9900"/>
                </a:highlight>
                <a:ea typeface="+mn-lt"/>
                <a:cs typeface="Calibri"/>
              </a:rPr>
              <a:t>new</a:t>
            </a:r>
            <a:r>
              <a:rPr lang="zh-TW" altLang="en-US">
                <a:solidFill>
                  <a:schemeClr val="bg1"/>
                </a:solidFill>
                <a:highlight>
                  <a:srgbClr val="FF9900"/>
                </a:highlight>
                <a:ea typeface="+mn-lt"/>
                <a:cs typeface="Calibri"/>
              </a:rPr>
              <a:t> </a:t>
            </a:r>
            <a:r>
              <a:rPr lang="en-US">
                <a:solidFill>
                  <a:schemeClr val="bg1"/>
                </a:solidFill>
                <a:highlight>
                  <a:srgbClr val="FF9900"/>
                </a:highlight>
                <a:ea typeface="+mn-lt"/>
                <a:cs typeface="Calibri"/>
              </a:rPr>
              <a:t>porn info</a:t>
            </a:r>
            <a:r>
              <a:rPr lang="zh-TW" altLang="en-US">
                <a:ea typeface="新細明體"/>
                <a:cs typeface="Calibri"/>
              </a:rPr>
              <a:t> </a:t>
            </a:r>
            <a:r>
              <a:rPr lang="en-US" altLang="zh-TW">
                <a:ea typeface="新細明體"/>
                <a:cs typeface="Calibri"/>
              </a:rPr>
              <a:t>in</a:t>
            </a:r>
            <a:r>
              <a:rPr lang="zh-TW">
                <a:ea typeface="新細明體"/>
                <a:cs typeface="Calibri"/>
              </a:rPr>
              <a:t>to our system.</a:t>
            </a:r>
          </a:p>
          <a:p>
            <a:r>
              <a:rPr lang="en-US" altLang="zh-TW">
                <a:solidFill>
                  <a:srgbClr val="FF0000"/>
                </a:solidFill>
                <a:ea typeface="+mn-lt"/>
                <a:cs typeface="Calibri"/>
              </a:rPr>
              <a:t>Note: we only provide </a:t>
            </a:r>
            <a:r>
              <a:rPr lang="en-US" altLang="zh-TW" b="1">
                <a:solidFill>
                  <a:srgbClr val="FF9900"/>
                </a:solidFill>
                <a:ea typeface="+mn-lt"/>
                <a:cs typeface="Calibri"/>
              </a:rPr>
              <a:t>no-copyright and legal</a:t>
            </a:r>
            <a:r>
              <a:rPr lang="en-US" altLang="zh-TW">
                <a:solidFill>
                  <a:srgbClr val="FF9900"/>
                </a:solidFill>
                <a:ea typeface="+mn-lt"/>
                <a:cs typeface="Calibri"/>
              </a:rPr>
              <a:t> </a:t>
            </a:r>
            <a:r>
              <a:rPr lang="en-US" altLang="zh-TW">
                <a:solidFill>
                  <a:srgbClr val="FF0000"/>
                </a:solidFill>
                <a:ea typeface="+mn-lt"/>
                <a:cs typeface="Calibri"/>
              </a:rPr>
              <a:t>videos, for other videos we only provide video number and thumbnails.</a:t>
            </a:r>
            <a:endParaRPr lang="zh-TW" altLang="en-US">
              <a:solidFill>
                <a:srgbClr val="FF0000"/>
              </a:solidFill>
              <a:ea typeface="新細明體"/>
              <a:cs typeface="Calibri"/>
            </a:endParaRPr>
          </a:p>
          <a:p>
            <a:endParaRPr lang="en-US" altLang="zh-TW">
              <a:ea typeface="新細明體"/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35CCF1-71B3-41F4-BEB9-2617DD2F2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EEB8-1FFC-4E2A-8121-393DCD26B88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13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A7AC81C-F693-428F-8396-2173463D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10" y="1106831"/>
            <a:ext cx="3736279" cy="4461163"/>
          </a:xfrm>
        </p:spPr>
        <p:txBody>
          <a:bodyPr>
            <a:normAutofit/>
          </a:bodyPr>
          <a:lstStyle/>
          <a:p>
            <a:r>
              <a:rPr lang="en-US" altLang="zh-TW" b="1">
                <a:solidFill>
                  <a:schemeClr val="bg1"/>
                </a:solidFill>
                <a:ea typeface="新細明體"/>
                <a:cs typeface="Calibri Light"/>
              </a:rPr>
              <a:t>3</a:t>
            </a:r>
            <a:r>
              <a:rPr lang="zh-TW" b="1">
                <a:solidFill>
                  <a:schemeClr val="bg1"/>
                </a:solidFill>
                <a:ea typeface="新細明體"/>
                <a:cs typeface="Calibri Light"/>
              </a:rPr>
              <a:t>.</a:t>
            </a:r>
            <a:r>
              <a:rPr lang="zh-TW" altLang="en-US" b="1">
                <a:solidFill>
                  <a:schemeClr val="bg1"/>
                </a:solidFill>
                <a:ea typeface="新細明體"/>
                <a:cs typeface="Calibri Light"/>
              </a:rPr>
              <a:t>Database</a:t>
            </a:r>
            <a:endParaRPr lang="zh-TW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7B8687-05DB-4D0C-B687-430EA1B4F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781" y="369744"/>
            <a:ext cx="7201657" cy="23024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>
                <a:ea typeface="+mn-lt"/>
                <a:cs typeface="+mn-lt"/>
              </a:rPr>
              <a:t>1. </a:t>
            </a:r>
            <a:r>
              <a:rPr lang="zh-TW">
                <a:ea typeface="+mn-lt"/>
                <a:cs typeface="+mn-lt"/>
              </a:rPr>
              <a:t>Europe and America</a:t>
            </a:r>
            <a:r>
              <a:rPr lang="zh-TW" altLang="en-US">
                <a:ea typeface="+mn-lt"/>
                <a:cs typeface="+mn-lt"/>
              </a:rPr>
              <a:t> </a:t>
            </a:r>
            <a:endParaRPr lang="zh-TW" altLang="en-US"/>
          </a:p>
          <a:p>
            <a:pPr marL="0" indent="0">
              <a:buNone/>
            </a:pPr>
            <a:r>
              <a:rPr lang="zh-TW" sz="1800">
                <a:ea typeface="+mn-lt"/>
                <a:cs typeface="+mn-lt"/>
                <a:hlinkClick r:id="rId2"/>
              </a:rPr>
              <a:t>https://www.kaggle.com/ljlr34449/porn-data?fbclid=IwAR2wY3NJyK_RdCiKDdQ6rZlwrB98QzFQ5a5uhX9h_T0MSA8xHthg8YiBENA</a:t>
            </a:r>
            <a:endParaRPr lang="zh-TW" altLang="en-US" sz="1800">
              <a:ea typeface="新細明體"/>
              <a:cs typeface="Calibri"/>
            </a:endParaRPr>
          </a:p>
          <a:p>
            <a:r>
              <a:rPr lang="en-US">
                <a:cs typeface="Calibri"/>
              </a:rPr>
              <a:t>Table: video information</a:t>
            </a:r>
            <a:endParaRPr lang="en-US">
              <a:ea typeface="+mn-lt"/>
              <a:cs typeface="+mn-lt"/>
            </a:endParaRPr>
          </a:p>
          <a:p>
            <a:endParaRPr lang="en-US" altLang="zh-TW">
              <a:ea typeface="新細明體"/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63CAE7-CC10-475B-8F68-5CC3B20B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EEB8-1FFC-4E2A-8121-393DCD26B88F}" type="slidenum">
              <a:rPr lang="zh-TW" altLang="en-US" smtClean="0"/>
              <a:t>5</a:t>
            </a:fld>
            <a:endParaRPr lang="zh-TW" altLang="en-US"/>
          </a:p>
        </p:txBody>
      </p:sp>
      <p:graphicFrame>
        <p:nvGraphicFramePr>
          <p:cNvPr id="9" name="表格 10">
            <a:extLst>
              <a:ext uri="{FF2B5EF4-FFF2-40B4-BE49-F238E27FC236}">
                <a16:creationId xmlns:a16="http://schemas.microsoft.com/office/drawing/2014/main" id="{FB80E91D-163B-4CA9-A576-D1107F385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540588"/>
              </p:ext>
            </p:extLst>
          </p:nvPr>
        </p:nvGraphicFramePr>
        <p:xfrm>
          <a:off x="4730215" y="2292757"/>
          <a:ext cx="5953834" cy="40792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35372">
                  <a:extLst>
                    <a:ext uri="{9D8B030D-6E8A-4147-A177-3AD203B41FA5}">
                      <a16:colId xmlns:a16="http://schemas.microsoft.com/office/drawing/2014/main" val="3847691658"/>
                    </a:ext>
                  </a:extLst>
                </a:gridCol>
                <a:gridCol w="4418462">
                  <a:extLst>
                    <a:ext uri="{9D8B030D-6E8A-4147-A177-3AD203B41FA5}">
                      <a16:colId xmlns:a16="http://schemas.microsoft.com/office/drawing/2014/main" val="2375141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altLang="en-US"/>
                        <a:t>Column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altLang="en-US"/>
                        <a:t>Information</a:t>
                      </a:r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730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u="none" strike="noStrike" noProof="0">
                          <a:latin typeface="Calibri"/>
                          <a:ea typeface="新細明體"/>
                        </a:rPr>
                        <a:t>#</a:t>
                      </a:r>
                      <a:endParaRPr lang="zh-TW" sz="1800" b="0" i="0" u="none" strike="noStrike" noProof="0">
                        <a:latin typeface="新細明體"/>
                        <a:ea typeface="新細明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/>
                        <a:t>An auto increment primary key</a:t>
                      </a:r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820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sz="1800" b="0" i="0" u="none" strike="noStrike" noProof="0">
                          <a:latin typeface="Calibri"/>
                        </a:rPr>
                        <a:t>img_source</a:t>
                      </a:r>
                      <a:endParaRPr lang="en-US" altLang="zh-TW" sz="1800" b="0" i="0" u="none" strike="noStrike" noProof="0">
                        <a:latin typeface="Calibri"/>
                        <a:ea typeface="新細明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TW" sz="1800" b="0" i="0" u="none" strike="noStrike" noProof="0">
                          <a:latin typeface="Calibri"/>
                          <a:ea typeface="新細明體"/>
                        </a:rPr>
                        <a:t>Thumbnail link of the video</a:t>
                      </a:r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75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sz="1800" b="0" i="0" u="none" strike="noStrike" noProof="0">
                          <a:latin typeface="Calibri"/>
                        </a:rPr>
                        <a:t>length</a:t>
                      </a:r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TW" sz="1800" b="0" i="0" u="none" strike="noStrike" noProof="0">
                          <a:latin typeface="Calibri"/>
                          <a:ea typeface="新細明體"/>
                        </a:rPr>
                        <a:t>Video length</a:t>
                      </a:r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90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sz="1800" b="0" i="0" u="none" strike="noStrike" noProof="0">
                          <a:latin typeface="Calibri"/>
                        </a:rPr>
                        <a:t>nb_views</a:t>
                      </a:r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TW" sz="1800" b="0" i="0" u="none" strike="noStrike" noProof="0">
                          <a:latin typeface="Calibri"/>
                          <a:ea typeface="新細明體"/>
                        </a:rPr>
                        <a:t>Count the times for this video been viewed</a:t>
                      </a:r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96657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sz="1800" b="0" i="0" u="none" strike="noStrike" noProof="0">
                          <a:latin typeface="Calibri"/>
                        </a:rPr>
                        <a:t>quality</a:t>
                      </a:r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TW" sz="1800" b="0" i="0" u="none" strike="noStrike" noProof="0">
                          <a:latin typeface="Calibri"/>
                        </a:rPr>
                        <a:t>Video quality (Low or HD)</a:t>
                      </a:r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37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TW" sz="1800" b="0" i="0" u="none" strike="noStrike" noProof="0">
                          <a:latin typeface="Calibri"/>
                        </a:rPr>
                        <a:t>title</a:t>
                      </a:r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TW" sz="1800" b="0" i="0" u="none" strike="noStrike" noProof="0">
                          <a:latin typeface="Calibri"/>
                        </a:rPr>
                        <a:t>Video title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817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sz="1800" b="0" i="0" u="none" strike="noStrike" noProof="0">
                          <a:latin typeface="Calibri"/>
                        </a:rPr>
                        <a:t>video_link</a:t>
                      </a:r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TW" sz="1800" b="0" i="0" u="none" strike="noStrike" noProof="0">
                          <a:latin typeface="Calibri"/>
                          <a:ea typeface="新細明體"/>
                        </a:rPr>
                        <a:t>Video link </a:t>
                      </a:r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94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sz="1800" b="0" i="0" u="none" strike="noStrike" noProof="0">
                          <a:latin typeface="Calibri"/>
                        </a:rPr>
                        <a:t>voting</a:t>
                      </a:r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TW" sz="1800" b="0" i="0" u="none" strike="noStrike" noProof="0">
                          <a:latin typeface="Calibri"/>
                        </a:rPr>
                        <a:t>Video average score voted by viewers</a:t>
                      </a:r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64015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sz="1800" b="0" i="0" u="none" strike="noStrike" noProof="0">
                          <a:latin typeface="Calibri"/>
                        </a:rPr>
                        <a:t>categories</a:t>
                      </a:r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TW" sz="1800" b="0" i="0" u="none" strike="noStrike" noProof="0">
                          <a:latin typeface="Calibri"/>
                          <a:ea typeface="新細明體"/>
                        </a:rPr>
                        <a:t>The key words selected by database creator</a:t>
                      </a:r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65099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sz="1800" b="0" i="0" u="none" strike="noStrike" noProof="0">
                          <a:latin typeface="Calibri"/>
                        </a:rPr>
                        <a:t>tags</a:t>
                      </a:r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TW" sz="1800" b="0" i="0" u="none" strike="noStrike" noProof="0">
                          <a:latin typeface="Calibri"/>
                        </a:rPr>
                        <a:t>The key words appended by video uploader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777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854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A7AC81C-F693-428F-8396-2173463D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10" y="1106831"/>
            <a:ext cx="3736279" cy="4461163"/>
          </a:xfrm>
        </p:spPr>
        <p:txBody>
          <a:bodyPr>
            <a:normAutofit/>
          </a:bodyPr>
          <a:lstStyle/>
          <a:p>
            <a:r>
              <a:rPr lang="en-US" altLang="zh-TW" b="1">
                <a:solidFill>
                  <a:schemeClr val="bg1"/>
                </a:solidFill>
                <a:ea typeface="新細明體"/>
                <a:cs typeface="Calibri Light"/>
              </a:rPr>
              <a:t>3</a:t>
            </a:r>
            <a:r>
              <a:rPr lang="zh-TW" b="1">
                <a:solidFill>
                  <a:schemeClr val="bg1"/>
                </a:solidFill>
                <a:ea typeface="新細明體"/>
                <a:cs typeface="Calibri Light"/>
              </a:rPr>
              <a:t>.</a:t>
            </a:r>
            <a:r>
              <a:rPr lang="zh-TW" altLang="en-US" b="1">
                <a:solidFill>
                  <a:schemeClr val="bg1"/>
                </a:solidFill>
                <a:ea typeface="新細明體"/>
                <a:cs typeface="Calibri Light"/>
              </a:rPr>
              <a:t>Database</a:t>
            </a:r>
            <a:br>
              <a:rPr lang="zh-TW" altLang="en-US" b="1">
                <a:solidFill>
                  <a:schemeClr val="bg1"/>
                </a:solidFill>
                <a:ea typeface="新細明體"/>
                <a:cs typeface="Calibri Light"/>
              </a:rPr>
            </a:br>
            <a:r>
              <a:rPr lang="en-US" altLang="zh-TW" b="1">
                <a:solidFill>
                  <a:schemeClr val="bg1"/>
                </a:solidFill>
                <a:ea typeface="新細明體"/>
                <a:cs typeface="Calibri Light"/>
              </a:rPr>
              <a:t>(cont.)</a:t>
            </a:r>
            <a:endParaRPr lang="zh-TW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7B8687-05DB-4D0C-B687-430EA1B4F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1219" y="-240437"/>
            <a:ext cx="7256937" cy="25647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>
                <a:ea typeface="+mn-lt"/>
                <a:cs typeface="+mn-lt"/>
              </a:rPr>
              <a:t>2. Japanese</a:t>
            </a:r>
            <a:endParaRPr lang="zh-TW" altLang="en-US">
              <a:cs typeface="Calibri"/>
            </a:endParaRPr>
          </a:p>
          <a:p>
            <a:pPr marL="0" indent="0">
              <a:buNone/>
            </a:pPr>
            <a:r>
              <a:rPr lang="zh-TW" sz="1800">
                <a:ea typeface="+mn-lt"/>
                <a:cs typeface="+mn-lt"/>
                <a:hlinkClick r:id="rId2"/>
              </a:rPr>
              <a:t>https://www.kaggle.com/twopothead/japanese-pornstars-and-adult-videos?fbclid=IwAR2wwVoCTG7v_DCLbaD-6GK5tbM7VdXt1qzXoHp75m2ac4od6fnF086u-QY</a:t>
            </a:r>
            <a:endParaRPr lang="zh-TW" altLang="en-US" sz="1800">
              <a:ea typeface="+mn-lt"/>
              <a:cs typeface="Calibri"/>
            </a:endParaRPr>
          </a:p>
          <a:p>
            <a:pPr marL="457200" indent="-457200"/>
            <a:r>
              <a:rPr lang="en-US" altLang="zh-TW">
                <a:ea typeface="新細明體"/>
                <a:cs typeface="Calibri"/>
              </a:rPr>
              <a:t>Table1: </a:t>
            </a:r>
            <a:r>
              <a:rPr lang="en-US">
                <a:ea typeface="+mn-lt"/>
                <a:cs typeface="+mn-lt"/>
              </a:rPr>
              <a:t>Japanese stars' personal information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63CAE7-CC10-475B-8F68-5CC3B20B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EEB8-1FFC-4E2A-8121-393DCD26B88F}" type="slidenum">
              <a:rPr lang="zh-TW" altLang="en-US" smtClean="0"/>
              <a:t>6</a:t>
            </a:fld>
            <a:endParaRPr lang="zh-TW" altLang="en-US"/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CC9CFD98-F1A8-4574-8772-BCDF10CD6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366685"/>
              </p:ext>
            </p:extLst>
          </p:nvPr>
        </p:nvGraphicFramePr>
        <p:xfrm>
          <a:off x="4794842" y="2056405"/>
          <a:ext cx="5807945" cy="444455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32524">
                  <a:extLst>
                    <a:ext uri="{9D8B030D-6E8A-4147-A177-3AD203B41FA5}">
                      <a16:colId xmlns:a16="http://schemas.microsoft.com/office/drawing/2014/main" val="2690390630"/>
                    </a:ext>
                  </a:extLst>
                </a:gridCol>
                <a:gridCol w="3375421">
                  <a:extLst>
                    <a:ext uri="{9D8B030D-6E8A-4147-A177-3AD203B41FA5}">
                      <a16:colId xmlns:a16="http://schemas.microsoft.com/office/drawing/2014/main" val="2530432228"/>
                    </a:ext>
                  </a:extLst>
                </a:gridCol>
              </a:tblGrid>
              <a:tr h="368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altLang="en-US"/>
                        <a:t>Column (11)</a:t>
                      </a:r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altLang="en-US"/>
                        <a:t>Information</a:t>
                      </a:r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910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TW" sz="1800" b="0" i="0" u="none" strike="noStrike" noProof="0">
                          <a:latin typeface="Calibri"/>
                          <a:ea typeface="新細明體"/>
                        </a:rPr>
                        <a:t>id</a:t>
                      </a:r>
                      <a:endParaRPr lang="zh-TW" alt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An auto increment primary key</a:t>
                      </a:r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91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TW" sz="1800" b="0" i="0" u="none" strike="noStrike" noProof="0">
                          <a:latin typeface="Calibri"/>
                        </a:rPr>
                        <a:t>Name</a:t>
                      </a:r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Idols' name</a:t>
                      </a:r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059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TW" sz="1800" b="0" i="0" u="none" strike="noStrike" noProof="0" err="1">
                          <a:latin typeface="Calibri"/>
                        </a:rPr>
                        <a:t>Imgurl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URL of av idol's photo</a:t>
                      </a:r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3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birthday</a:t>
                      </a:r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Idols' </a:t>
                      </a:r>
                      <a:r>
                        <a:rPr lang="en-US" sz="1800" b="0" i="0" u="none" strike="noStrike" noProof="0"/>
                        <a:t>birthday</a:t>
                      </a:r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20852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height</a:t>
                      </a:r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Idols' body height</a:t>
                      </a:r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99468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cup size</a:t>
                      </a:r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Idols' </a:t>
                      </a:r>
                      <a:r>
                        <a:rPr lang="en-US" sz="1800" b="0" i="0" u="none" strike="noStrike" noProof="0"/>
                        <a:t>cup size</a:t>
                      </a:r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38436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TW" sz="1800" b="0" i="0" u="none" strike="noStrike" noProof="0">
                          <a:latin typeface="Calibri"/>
                        </a:rPr>
                        <a:t>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Idols' bust measurement</a:t>
                      </a:r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9279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TW" sz="1800" b="0" i="0" u="none" strike="noStrike" noProof="0">
                          <a:latin typeface="Calibri"/>
                        </a:rPr>
                        <a:t>waist</a:t>
                      </a:r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Idols' waist measurement</a:t>
                      </a:r>
                      <a:r>
                        <a:rPr lang="en-US" altLang="zh-TW" sz="1800" b="0" i="0" u="none" strike="noStrike" noProof="0">
                          <a:latin typeface="Calibri"/>
                        </a:rPr>
                        <a:t> </a:t>
                      </a:r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42110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TW" sz="1800" b="0" i="0" u="none" strike="noStrike" noProof="0">
                          <a:latin typeface="Calibri"/>
                        </a:rPr>
                        <a:t>hip </a:t>
                      </a:r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Idols' hip measurement </a:t>
                      </a:r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57932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birthplace</a:t>
                      </a:r>
                      <a:r>
                        <a:rPr lang="en-US" altLang="zh-TW" sz="1800" b="0" i="0" u="none" strike="noStrike" noProof="0">
                          <a:latin typeface="Calibri"/>
                        </a:rPr>
                        <a:t> </a:t>
                      </a:r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Idol's birthplace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 </a:t>
                      </a:r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763548"/>
                  </a:ext>
                </a:extLst>
              </a:tr>
              <a:tr h="368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TW" sz="1800" b="0" i="0" u="none" strike="noStrike" noProof="0">
                          <a:latin typeface="Calibri"/>
                        </a:rPr>
                        <a:t>hobby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Idol's hobby</a:t>
                      </a:r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528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874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A7AC81C-F693-428F-8396-2173463D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10" y="1106831"/>
            <a:ext cx="3736279" cy="4461163"/>
          </a:xfrm>
        </p:spPr>
        <p:txBody>
          <a:bodyPr>
            <a:normAutofit/>
          </a:bodyPr>
          <a:lstStyle/>
          <a:p>
            <a:r>
              <a:rPr lang="en-US" altLang="zh-TW" b="1">
                <a:solidFill>
                  <a:schemeClr val="bg1"/>
                </a:solidFill>
                <a:ea typeface="新細明體"/>
                <a:cs typeface="Calibri Light"/>
              </a:rPr>
              <a:t>3</a:t>
            </a:r>
            <a:r>
              <a:rPr lang="zh-TW" b="1">
                <a:solidFill>
                  <a:schemeClr val="bg1"/>
                </a:solidFill>
                <a:ea typeface="新細明體"/>
                <a:cs typeface="Calibri Light"/>
              </a:rPr>
              <a:t>.</a:t>
            </a:r>
            <a:r>
              <a:rPr lang="zh-TW" altLang="en-US" b="1">
                <a:solidFill>
                  <a:schemeClr val="bg1"/>
                </a:solidFill>
                <a:ea typeface="新細明體"/>
                <a:cs typeface="Calibri Light"/>
              </a:rPr>
              <a:t>Database</a:t>
            </a:r>
            <a:br>
              <a:rPr lang="zh-TW" altLang="en-US" b="1">
                <a:solidFill>
                  <a:schemeClr val="bg1"/>
                </a:solidFill>
                <a:ea typeface="新細明體"/>
                <a:cs typeface="Calibri Light"/>
              </a:rPr>
            </a:br>
            <a:r>
              <a:rPr lang="en-US" b="1">
                <a:solidFill>
                  <a:schemeClr val="bg1"/>
                </a:solidFill>
                <a:ea typeface="+mj-lt"/>
                <a:cs typeface="Calibri Light"/>
              </a:rPr>
              <a:t>(cont.)</a:t>
            </a:r>
            <a:endParaRPr lang="zh-TW">
              <a:solidFill>
                <a:schemeClr val="bg1"/>
              </a:solidFill>
              <a:ea typeface="+mj-lt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63CAE7-CC10-475B-8F68-5CC3B20B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EEB8-1FFC-4E2A-8121-393DCD26B88F}" type="slidenum">
              <a:rPr lang="zh-TW" altLang="en-US" smtClean="0"/>
              <a:t>7</a:t>
            </a:fld>
            <a:endParaRPr lang="zh-TW" altLang="en-US"/>
          </a:p>
        </p:txBody>
      </p:sp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9DBA1AC0-FF15-441E-BB6D-3B4BEE99A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030707"/>
              </p:ext>
            </p:extLst>
          </p:nvPr>
        </p:nvGraphicFramePr>
        <p:xfrm>
          <a:off x="4668849" y="2925205"/>
          <a:ext cx="6084471" cy="222228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32524">
                  <a:extLst>
                    <a:ext uri="{9D8B030D-6E8A-4147-A177-3AD203B41FA5}">
                      <a16:colId xmlns:a16="http://schemas.microsoft.com/office/drawing/2014/main" val="2690390630"/>
                    </a:ext>
                  </a:extLst>
                </a:gridCol>
                <a:gridCol w="3651947">
                  <a:extLst>
                    <a:ext uri="{9D8B030D-6E8A-4147-A177-3AD203B41FA5}">
                      <a16:colId xmlns:a16="http://schemas.microsoft.com/office/drawing/2014/main" val="2530432228"/>
                    </a:ext>
                  </a:extLst>
                </a:gridCol>
              </a:tblGrid>
              <a:tr h="368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altLang="en-US"/>
                        <a:t>Column (5)</a:t>
                      </a:r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altLang="en-US"/>
                        <a:t>Information</a:t>
                      </a:r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910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TW" sz="1800" b="0" i="0" u="none" strike="noStrike" noProof="0">
                          <a:latin typeface="Calibri"/>
                          <a:ea typeface="新細明體"/>
                        </a:rPr>
                        <a:t>id</a:t>
                      </a:r>
                      <a:endParaRPr lang="zh-TW" alt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An auto increment primary key</a:t>
                      </a:r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91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/>
                        <a:t>vfanhao</a:t>
                      </a:r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Number of censored video</a:t>
                      </a:r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059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TW" sz="1800" b="0" i="0" u="none" strike="noStrike" noProof="0" err="1">
                          <a:latin typeface="Calibri"/>
                        </a:rPr>
                        <a:t>vtitle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Title of censored video</a:t>
                      </a:r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3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vimgurl</a:t>
                      </a:r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URL of video cover</a:t>
                      </a:r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20852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vdate</a:t>
                      </a:r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Date of release time</a:t>
                      </a:r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994681"/>
                  </a:ext>
                </a:extLst>
              </a:tr>
            </a:tbl>
          </a:graphicData>
        </a:graphic>
      </p:graphicFrame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9FA476C2-2D5C-4FC8-9395-533B7E689531}"/>
              </a:ext>
            </a:extLst>
          </p:cNvPr>
          <p:cNvSpPr txBox="1">
            <a:spLocks/>
          </p:cNvSpPr>
          <p:nvPr/>
        </p:nvSpPr>
        <p:spPr>
          <a:xfrm>
            <a:off x="4367696" y="1248555"/>
            <a:ext cx="5459983" cy="2098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zh-TW" sz="1800">
              <a:ea typeface="+mn-lt"/>
              <a:cs typeface="Calibri"/>
            </a:endParaRPr>
          </a:p>
          <a:p>
            <a:pPr marL="0" indent="0">
              <a:buNone/>
            </a:pPr>
            <a:r>
              <a:rPr lang="en-US" altLang="zh-TW">
                <a:ea typeface="新細明體"/>
                <a:cs typeface="Calibri"/>
              </a:rPr>
              <a:t>Table2: </a:t>
            </a:r>
            <a:r>
              <a:rPr lang="en-US">
                <a:ea typeface="新細明體"/>
                <a:cs typeface="Calibri"/>
              </a:rPr>
              <a:t>censored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japanese</a:t>
            </a:r>
            <a:r>
              <a:rPr lang="en-US">
                <a:ea typeface="+mn-lt"/>
                <a:cs typeface="+mn-lt"/>
              </a:rPr>
              <a:t> videos</a:t>
            </a:r>
          </a:p>
        </p:txBody>
      </p:sp>
    </p:spTree>
    <p:extLst>
      <p:ext uri="{BB962C8B-B14F-4D97-AF65-F5344CB8AC3E}">
        <p14:creationId xmlns:p14="http://schemas.microsoft.com/office/powerpoint/2010/main" val="1561150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A7AC81C-F693-428F-8396-2173463D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10" y="1106831"/>
            <a:ext cx="3736279" cy="4461163"/>
          </a:xfrm>
        </p:spPr>
        <p:txBody>
          <a:bodyPr>
            <a:normAutofit/>
          </a:bodyPr>
          <a:lstStyle/>
          <a:p>
            <a:r>
              <a:rPr lang="en-US" altLang="zh-TW" b="1">
                <a:solidFill>
                  <a:schemeClr val="bg1"/>
                </a:solidFill>
                <a:ea typeface="新細明體"/>
                <a:cs typeface="Calibri Light"/>
              </a:rPr>
              <a:t>3</a:t>
            </a:r>
            <a:r>
              <a:rPr lang="zh-TW" b="1">
                <a:solidFill>
                  <a:schemeClr val="bg1"/>
                </a:solidFill>
                <a:ea typeface="新細明體"/>
                <a:cs typeface="Calibri Light"/>
              </a:rPr>
              <a:t>.</a:t>
            </a:r>
            <a:r>
              <a:rPr lang="zh-TW" altLang="en-US" b="1">
                <a:solidFill>
                  <a:schemeClr val="bg1"/>
                </a:solidFill>
                <a:ea typeface="新細明體"/>
                <a:cs typeface="Calibri Light"/>
              </a:rPr>
              <a:t>Database</a:t>
            </a:r>
            <a:br>
              <a:rPr lang="zh-TW" altLang="en-US" b="1">
                <a:solidFill>
                  <a:schemeClr val="bg1"/>
                </a:solidFill>
                <a:ea typeface="新細明體"/>
                <a:cs typeface="Calibri Light"/>
              </a:rPr>
            </a:br>
            <a:r>
              <a:rPr lang="en-US" b="1">
                <a:solidFill>
                  <a:schemeClr val="bg1"/>
                </a:solidFill>
                <a:ea typeface="+mj-lt"/>
                <a:cs typeface="Calibri Light"/>
              </a:rPr>
              <a:t>(cont.)</a:t>
            </a:r>
            <a:endParaRPr lang="zh-TW">
              <a:solidFill>
                <a:schemeClr val="bg1"/>
              </a:solidFill>
              <a:ea typeface="+mj-lt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63CAE7-CC10-475B-8F68-5CC3B20B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EEB8-1FFC-4E2A-8121-393DCD26B88F}" type="slidenum">
              <a:rPr lang="zh-TW" altLang="en-US" smtClean="0"/>
              <a:t>8</a:t>
            </a:fld>
            <a:endParaRPr lang="zh-TW" altLang="en-US"/>
          </a:p>
        </p:txBody>
      </p:sp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9DBA1AC0-FF15-441E-BB6D-3B4BEE99A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112346"/>
              </p:ext>
            </p:extLst>
          </p:nvPr>
        </p:nvGraphicFramePr>
        <p:xfrm>
          <a:off x="4668849" y="2925205"/>
          <a:ext cx="6084471" cy="222228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32524">
                  <a:extLst>
                    <a:ext uri="{9D8B030D-6E8A-4147-A177-3AD203B41FA5}">
                      <a16:colId xmlns:a16="http://schemas.microsoft.com/office/drawing/2014/main" val="2690390630"/>
                    </a:ext>
                  </a:extLst>
                </a:gridCol>
                <a:gridCol w="3651947">
                  <a:extLst>
                    <a:ext uri="{9D8B030D-6E8A-4147-A177-3AD203B41FA5}">
                      <a16:colId xmlns:a16="http://schemas.microsoft.com/office/drawing/2014/main" val="2530432228"/>
                    </a:ext>
                  </a:extLst>
                </a:gridCol>
              </a:tblGrid>
              <a:tr h="368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altLang="en-US"/>
                        <a:t>Column (5)</a:t>
                      </a:r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altLang="en-US"/>
                        <a:t>Information</a:t>
                      </a:r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910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TW" sz="1800" b="0" i="0" u="none" strike="noStrike" noProof="0">
                          <a:latin typeface="Calibri"/>
                          <a:ea typeface="新細明體"/>
                        </a:rPr>
                        <a:t>id</a:t>
                      </a:r>
                      <a:endParaRPr lang="zh-TW" alt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An auto increment primary key</a:t>
                      </a:r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91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/>
                        <a:t>vfanhao</a:t>
                      </a:r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Number of uncensored video</a:t>
                      </a:r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059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TW" sz="1800" b="0" i="0" u="none" strike="noStrike" noProof="0" err="1">
                          <a:latin typeface="Calibri"/>
                        </a:rPr>
                        <a:t>vtitle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Title of uncensored video</a:t>
                      </a:r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3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vimgurl</a:t>
                      </a:r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URL of video cover</a:t>
                      </a:r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20852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vdate</a:t>
                      </a:r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Date of release time</a:t>
                      </a:r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994681"/>
                  </a:ext>
                </a:extLst>
              </a:tr>
            </a:tbl>
          </a:graphicData>
        </a:graphic>
      </p:graphicFrame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9FA476C2-2D5C-4FC8-9395-533B7E689531}"/>
              </a:ext>
            </a:extLst>
          </p:cNvPr>
          <p:cNvSpPr txBox="1">
            <a:spLocks/>
          </p:cNvSpPr>
          <p:nvPr/>
        </p:nvSpPr>
        <p:spPr>
          <a:xfrm>
            <a:off x="4367696" y="1248555"/>
            <a:ext cx="5459983" cy="2098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zh-TW" sz="1800">
              <a:ea typeface="+mn-lt"/>
              <a:cs typeface="Calibri"/>
            </a:endParaRPr>
          </a:p>
          <a:p>
            <a:pPr marL="0" indent="0">
              <a:buNone/>
            </a:pPr>
            <a:r>
              <a:rPr lang="en-US" altLang="zh-TW">
                <a:ea typeface="新細明體"/>
                <a:cs typeface="Calibri"/>
              </a:rPr>
              <a:t>Table3: un</a:t>
            </a:r>
            <a:r>
              <a:rPr lang="en-US">
                <a:ea typeface="新細明體"/>
                <a:cs typeface="Calibri"/>
              </a:rPr>
              <a:t>censored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japanese</a:t>
            </a:r>
            <a:r>
              <a:rPr lang="en-US">
                <a:ea typeface="+mn-lt"/>
                <a:cs typeface="+mn-lt"/>
              </a:rPr>
              <a:t> videos</a:t>
            </a:r>
          </a:p>
        </p:txBody>
      </p:sp>
    </p:spTree>
    <p:extLst>
      <p:ext uri="{BB962C8B-B14F-4D97-AF65-F5344CB8AC3E}">
        <p14:creationId xmlns:p14="http://schemas.microsoft.com/office/powerpoint/2010/main" val="4015348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A7AC81C-F693-428F-8396-2173463D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10" y="1106831"/>
            <a:ext cx="3736279" cy="4461163"/>
          </a:xfrm>
        </p:spPr>
        <p:txBody>
          <a:bodyPr>
            <a:normAutofit/>
          </a:bodyPr>
          <a:lstStyle/>
          <a:p>
            <a:r>
              <a:rPr lang="en-US" altLang="zh-TW" b="1">
                <a:solidFill>
                  <a:schemeClr val="bg1"/>
                </a:solidFill>
                <a:ea typeface="新細明體"/>
                <a:cs typeface="Calibri Light"/>
              </a:rPr>
              <a:t>3</a:t>
            </a:r>
            <a:r>
              <a:rPr lang="zh-TW" b="1">
                <a:solidFill>
                  <a:schemeClr val="bg1"/>
                </a:solidFill>
                <a:ea typeface="新細明體"/>
                <a:cs typeface="Calibri Light"/>
              </a:rPr>
              <a:t>.</a:t>
            </a:r>
            <a:r>
              <a:rPr lang="zh-TW" altLang="en-US" b="1">
                <a:solidFill>
                  <a:schemeClr val="bg1"/>
                </a:solidFill>
                <a:ea typeface="新細明體"/>
                <a:cs typeface="Calibri Light"/>
              </a:rPr>
              <a:t>Database</a:t>
            </a:r>
            <a:br>
              <a:rPr lang="zh-TW" altLang="en-US" b="1">
                <a:solidFill>
                  <a:schemeClr val="bg1"/>
                </a:solidFill>
                <a:ea typeface="新細明體"/>
                <a:cs typeface="Calibri Light"/>
              </a:rPr>
            </a:br>
            <a:r>
              <a:rPr lang="en-US" b="1">
                <a:solidFill>
                  <a:schemeClr val="bg1"/>
                </a:solidFill>
                <a:ea typeface="+mj-lt"/>
                <a:cs typeface="Calibri Light"/>
              </a:rPr>
              <a:t>(cont.)</a:t>
            </a:r>
            <a:endParaRPr lang="zh-TW">
              <a:solidFill>
                <a:schemeClr val="bg1"/>
              </a:solidFill>
              <a:ea typeface="+mj-lt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63CAE7-CC10-475B-8F68-5CC3B20B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EEB8-1FFC-4E2A-8121-393DCD26B88F}" type="slidenum">
              <a:rPr lang="zh-TW" altLang="en-US" smtClean="0"/>
              <a:t>9</a:t>
            </a:fld>
            <a:endParaRPr lang="zh-TW" altLang="en-US"/>
          </a:p>
        </p:txBody>
      </p:sp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9DBA1AC0-FF15-441E-BB6D-3B4BEE99A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699105"/>
              </p:ext>
            </p:extLst>
          </p:nvPr>
        </p:nvGraphicFramePr>
        <p:xfrm>
          <a:off x="4668849" y="2925205"/>
          <a:ext cx="6084471" cy="222228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32524">
                  <a:extLst>
                    <a:ext uri="{9D8B030D-6E8A-4147-A177-3AD203B41FA5}">
                      <a16:colId xmlns:a16="http://schemas.microsoft.com/office/drawing/2014/main" val="2690390630"/>
                    </a:ext>
                  </a:extLst>
                </a:gridCol>
                <a:gridCol w="3651947">
                  <a:extLst>
                    <a:ext uri="{9D8B030D-6E8A-4147-A177-3AD203B41FA5}">
                      <a16:colId xmlns:a16="http://schemas.microsoft.com/office/drawing/2014/main" val="2530432228"/>
                    </a:ext>
                  </a:extLst>
                </a:gridCol>
              </a:tblGrid>
              <a:tr h="368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altLang="en-US"/>
                        <a:t>Column (5)</a:t>
                      </a:r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altLang="en-US"/>
                        <a:t>Information</a:t>
                      </a:r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910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TW" sz="1800" b="0" i="0" u="none" strike="noStrike" noProof="0">
                          <a:latin typeface="Calibri"/>
                          <a:ea typeface="新細明體"/>
                        </a:rPr>
                        <a:t>id</a:t>
                      </a:r>
                      <a:endParaRPr lang="zh-TW" alt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An auto increment primary key</a:t>
                      </a:r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91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/>
                        <a:t>vfanhao</a:t>
                      </a:r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Number of VR video</a:t>
                      </a:r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059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TW" sz="1800" b="0" i="0" u="none" strike="noStrike" noProof="0" err="1">
                          <a:latin typeface="Calibri"/>
                        </a:rPr>
                        <a:t>vtitle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Title of VR video</a:t>
                      </a:r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3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vimgurl</a:t>
                      </a:r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URL of video cover</a:t>
                      </a:r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20852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vdate</a:t>
                      </a:r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Date of release time</a:t>
                      </a:r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994681"/>
                  </a:ext>
                </a:extLst>
              </a:tr>
            </a:tbl>
          </a:graphicData>
        </a:graphic>
      </p:graphicFrame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9FA476C2-2D5C-4FC8-9395-533B7E689531}"/>
              </a:ext>
            </a:extLst>
          </p:cNvPr>
          <p:cNvSpPr txBox="1">
            <a:spLocks/>
          </p:cNvSpPr>
          <p:nvPr/>
        </p:nvSpPr>
        <p:spPr>
          <a:xfrm>
            <a:off x="4367696" y="1248555"/>
            <a:ext cx="6638701" cy="2098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zh-TW" sz="1800">
              <a:ea typeface="+mn-lt"/>
              <a:cs typeface="Calibri"/>
            </a:endParaRPr>
          </a:p>
          <a:p>
            <a:pPr marL="0" indent="0">
              <a:buNone/>
            </a:pPr>
            <a:r>
              <a:rPr lang="en-US" altLang="zh-TW">
                <a:ea typeface="新細明體"/>
                <a:cs typeface="Calibri"/>
              </a:rPr>
              <a:t>Table4: </a:t>
            </a:r>
            <a:r>
              <a:rPr lang="en-US">
                <a:ea typeface="新細明體"/>
                <a:cs typeface="Calibri"/>
              </a:rPr>
              <a:t>virtual-reality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japanese</a:t>
            </a:r>
            <a:r>
              <a:rPr lang="en-US">
                <a:ea typeface="+mn-lt"/>
                <a:cs typeface="+mn-lt"/>
              </a:rPr>
              <a:t> videos</a:t>
            </a:r>
          </a:p>
        </p:txBody>
      </p:sp>
    </p:spTree>
    <p:extLst>
      <p:ext uri="{BB962C8B-B14F-4D97-AF65-F5344CB8AC3E}">
        <p14:creationId xmlns:p14="http://schemas.microsoft.com/office/powerpoint/2010/main" val="135751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6CBA7F88C8B3C645B16768244FD4F840" ma:contentTypeVersion="8" ma:contentTypeDescription="建立新的文件。" ma:contentTypeScope="" ma:versionID="c907bab07690cfe015e0de8e017bcff6">
  <xsd:schema xmlns:xsd="http://www.w3.org/2001/XMLSchema" xmlns:xs="http://www.w3.org/2001/XMLSchema" xmlns:p="http://schemas.microsoft.com/office/2006/metadata/properties" xmlns:ns3="6dda0672-2b19-4983-b62e-38ffd13ba398" targetNamespace="http://schemas.microsoft.com/office/2006/metadata/properties" ma:root="true" ma:fieldsID="77745c9ecc5568bfee6c300d0ec6b8c9" ns3:_="">
    <xsd:import namespace="6dda0672-2b19-4983-b62e-38ffd13ba39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a0672-2b19-4983-b62e-38ffd13ba3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B88B99-1C36-404A-ABAC-CB7349176A0E}">
  <ds:schemaRefs>
    <ds:schemaRef ds:uri="6dda0672-2b19-4983-b62e-38ffd13ba39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D7E73F0-9618-420E-B0FF-2002F6DF67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08C082-FD89-41C8-82A0-59EB75BC7B80}">
  <ds:schemaRefs>
    <ds:schemaRef ds:uri="6dda0672-2b19-4983-b62e-38ffd13ba39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Introduction to Database</vt:lpstr>
      <vt:lpstr> Porn Search System Application Design</vt:lpstr>
      <vt:lpstr>1.Main Idea</vt:lpstr>
      <vt:lpstr>2.Functionality</vt:lpstr>
      <vt:lpstr>3.Database</vt:lpstr>
      <vt:lpstr>3.Database (cont.)</vt:lpstr>
      <vt:lpstr>3.Database (cont.)</vt:lpstr>
      <vt:lpstr>3.Database (cont.)</vt:lpstr>
      <vt:lpstr>3.Database (cont.)</vt:lpstr>
      <vt:lpstr>4.Interface</vt:lpstr>
      <vt:lpstr>5.Work Plan</vt:lpstr>
      <vt:lpstr>6.Time 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Pornhub</dc:title>
  <dc:creator>王智宏</dc:creator>
  <cp:revision>1</cp:revision>
  <dcterms:created xsi:type="dcterms:W3CDTF">2020-04-24T09:03:56Z</dcterms:created>
  <dcterms:modified xsi:type="dcterms:W3CDTF">2020-05-14T14:51:52Z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0x0101006CBA7F88C8B3C645B16768244FD4F840</vt:lpwstr>
  </property>
</Properties>
</file>