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 id="2147483726" r:id="rId2"/>
  </p:sldMasterIdLst>
  <p:notesMasterIdLst>
    <p:notesMasterId r:id="rId33"/>
  </p:notesMasterIdLst>
  <p:sldIdLst>
    <p:sldId id="257" r:id="rId3"/>
    <p:sldId id="328" r:id="rId4"/>
    <p:sldId id="371" r:id="rId5"/>
    <p:sldId id="260" r:id="rId6"/>
    <p:sldId id="372" r:id="rId7"/>
    <p:sldId id="379" r:id="rId8"/>
    <p:sldId id="373" r:id="rId9"/>
    <p:sldId id="273" r:id="rId10"/>
    <p:sldId id="374" r:id="rId11"/>
    <p:sldId id="375" r:id="rId12"/>
    <p:sldId id="376" r:id="rId13"/>
    <p:sldId id="339" r:id="rId14"/>
    <p:sldId id="340" r:id="rId15"/>
    <p:sldId id="341" r:id="rId16"/>
    <p:sldId id="342" r:id="rId17"/>
    <p:sldId id="343" r:id="rId18"/>
    <p:sldId id="377" r:id="rId19"/>
    <p:sldId id="333" r:id="rId20"/>
    <p:sldId id="378" r:id="rId21"/>
    <p:sldId id="298" r:id="rId22"/>
    <p:sldId id="334" r:id="rId23"/>
    <p:sldId id="265" r:id="rId24"/>
    <p:sldId id="331" r:id="rId25"/>
    <p:sldId id="380" r:id="rId26"/>
    <p:sldId id="382" r:id="rId27"/>
    <p:sldId id="383" r:id="rId28"/>
    <p:sldId id="384" r:id="rId29"/>
    <p:sldId id="385" r:id="rId30"/>
    <p:sldId id="381" r:id="rId31"/>
    <p:sldId id="344" r:id="rId32"/>
  </p:sldIdLst>
  <p:sldSz cx="9144000" cy="5143500" type="screen16x9"/>
  <p:notesSz cx="6858000" cy="9144000"/>
  <p:embeddedFontLst>
    <p:embeddedFont>
      <p:font typeface="Open Sans" panose="020B0606030504020204"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Posterama" panose="020B0504020200020000"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25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0407B-80F9-49CB-9762-B8899E8D0549}">
  <a:tblStyle styleId="{6CB0407B-80F9-49CB-9762-B8899E8D05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6357" autoAdjust="0"/>
  </p:normalViewPr>
  <p:slideViewPr>
    <p:cSldViewPr snapToGrid="0">
      <p:cViewPr varScale="1">
        <p:scale>
          <a:sx n="60" d="100"/>
          <a:sy n="60" d="100"/>
        </p:scale>
        <p:origin x="62" y="6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213"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8FF77-A03A-4169-9D80-E6AB2AB152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B5FA314-AA96-4B01-9592-D28A641141B1}">
      <dgm:prSet phldrT="[Text]" custT="1"/>
      <dgm:spPr/>
      <dgm:t>
        <a:bodyPr/>
        <a:lstStyle/>
        <a:p>
          <a:pPr algn="ctr"/>
          <a:r>
            <a:rPr lang="vi-VN" sz="1600" b="1" dirty="0">
              <a:solidFill>
                <a:schemeClr val="bg1"/>
              </a:solidFill>
              <a:uFill>
                <a:noFill/>
              </a:uFill>
              <a:latin typeface="Segoe UI" panose="020B0502040204020203" pitchFamily="34" charset="0"/>
              <a:cs typeface="Segoe UI" panose="020B0502040204020203" pitchFamily="34" charset="0"/>
            </a:rPr>
            <a:t>Sử Võ Như Anh </a:t>
          </a:r>
          <a:endParaRPr lang="en-US" sz="1600" b="1" dirty="0">
            <a:solidFill>
              <a:schemeClr val="bg1"/>
            </a:solidFill>
          </a:endParaRPr>
        </a:p>
      </dgm:t>
    </dgm:pt>
    <dgm:pt modelId="{11F7707C-CADF-4CCA-ADA7-44A27CE3CFCA}" type="parTrans" cxnId="{D3D4619F-ED2C-48F9-A520-42FB42F5CC8D}">
      <dgm:prSet/>
      <dgm:spPr/>
      <dgm:t>
        <a:bodyPr/>
        <a:lstStyle/>
        <a:p>
          <a:endParaRPr lang="en-US">
            <a:solidFill>
              <a:srgbClr val="FF0000"/>
            </a:solidFill>
          </a:endParaRPr>
        </a:p>
      </dgm:t>
    </dgm:pt>
    <dgm:pt modelId="{D4998391-5BE4-41B0-8F70-E0064946308D}" type="sibTrans" cxnId="{D3D4619F-ED2C-48F9-A520-42FB42F5CC8D}">
      <dgm:prSet/>
      <dgm:spPr/>
      <dgm:t>
        <a:bodyPr/>
        <a:lstStyle/>
        <a:p>
          <a:endParaRPr lang="en-US">
            <a:solidFill>
              <a:srgbClr val="FF0000"/>
            </a:solidFill>
          </a:endParaRPr>
        </a:p>
      </dgm:t>
    </dgm:pt>
    <dgm:pt modelId="{CE440D1C-E4B2-409F-88D8-FD49AB3ABBFB}">
      <dgm:prSet phldrT="[Text]" custT="1"/>
      <dgm:spPr/>
      <dgm:t>
        <a:bodyPr/>
        <a:lstStyle/>
        <a:p>
          <a:pPr algn="ctr"/>
          <a:r>
            <a:rPr lang="vi-VN" sz="1600" b="1" dirty="0">
              <a:solidFill>
                <a:schemeClr val="bg1"/>
              </a:solidFill>
              <a:uFill>
                <a:noFill/>
              </a:uFill>
              <a:latin typeface="Segoe UI" panose="020B0502040204020203" pitchFamily="34" charset="0"/>
              <a:cs typeface="Segoe UI" panose="020B0502040204020203" pitchFamily="34" charset="0"/>
            </a:rPr>
            <a:t>Nguyễn Cát Tường</a:t>
          </a:r>
          <a:endParaRPr lang="en-US" sz="1600" b="1" dirty="0">
            <a:solidFill>
              <a:schemeClr val="bg1"/>
            </a:solidFill>
          </a:endParaRPr>
        </a:p>
      </dgm:t>
    </dgm:pt>
    <dgm:pt modelId="{E5FDCADC-7AAC-43DB-BE19-D6D307AB1BA1}" type="parTrans" cxnId="{80909A88-4B4B-44D4-A5ED-CCD782A4CECC}">
      <dgm:prSet/>
      <dgm:spPr/>
      <dgm:t>
        <a:bodyPr/>
        <a:lstStyle/>
        <a:p>
          <a:endParaRPr lang="en-US">
            <a:solidFill>
              <a:srgbClr val="FF0000"/>
            </a:solidFill>
          </a:endParaRPr>
        </a:p>
      </dgm:t>
    </dgm:pt>
    <dgm:pt modelId="{52D6EBF4-1578-4CE0-85DB-A114CBB434F9}" type="sibTrans" cxnId="{80909A88-4B4B-44D4-A5ED-CCD782A4CECC}">
      <dgm:prSet/>
      <dgm:spPr/>
      <dgm:t>
        <a:bodyPr/>
        <a:lstStyle/>
        <a:p>
          <a:endParaRPr lang="en-US">
            <a:solidFill>
              <a:srgbClr val="FF0000"/>
            </a:solidFill>
          </a:endParaRPr>
        </a:p>
      </dgm:t>
    </dgm:pt>
    <dgm:pt modelId="{A9AD8C2C-8CEA-45E2-941F-8EBE0121E34E}">
      <dgm:prSet phldrT="[Text]" custT="1"/>
      <dgm:spPr/>
      <dgm:t>
        <a:bodyPr/>
        <a:lstStyle/>
        <a:p>
          <a:pPr algn="ctr"/>
          <a:r>
            <a:rPr lang="vi-VN" sz="1600" b="1" dirty="0">
              <a:solidFill>
                <a:schemeClr val="bg1"/>
              </a:solidFill>
              <a:uFill>
                <a:noFill/>
              </a:uFill>
              <a:latin typeface="Segoe UI" panose="020B0502040204020203" pitchFamily="34" charset="0"/>
              <a:cs typeface="Segoe UI" panose="020B0502040204020203" pitchFamily="34" charset="0"/>
            </a:rPr>
            <a:t>Lê Duy Quốc </a:t>
          </a:r>
          <a:endParaRPr lang="en" sz="1600" b="1" dirty="0">
            <a:solidFill>
              <a:schemeClr val="bg1"/>
            </a:solidFill>
            <a:uFill>
              <a:noFill/>
            </a:uFill>
            <a:latin typeface="Segoe UI" panose="020B0502040204020203" pitchFamily="34" charset="0"/>
            <a:cs typeface="Segoe UI" panose="020B0502040204020203" pitchFamily="34" charset="0"/>
          </a:endParaRPr>
        </a:p>
      </dgm:t>
    </dgm:pt>
    <dgm:pt modelId="{C5A305DE-2619-4D72-8C18-62543A14D74E}" type="parTrans" cxnId="{E32E9AA4-BD5C-4BF9-99C6-894703C55B46}">
      <dgm:prSet/>
      <dgm:spPr/>
      <dgm:t>
        <a:bodyPr/>
        <a:lstStyle/>
        <a:p>
          <a:endParaRPr lang="en-US">
            <a:solidFill>
              <a:srgbClr val="FF0000"/>
            </a:solidFill>
          </a:endParaRPr>
        </a:p>
      </dgm:t>
    </dgm:pt>
    <dgm:pt modelId="{B808CBCB-79DC-4321-B982-2F5BFA6E4566}" type="sibTrans" cxnId="{E32E9AA4-BD5C-4BF9-99C6-894703C55B46}">
      <dgm:prSet/>
      <dgm:spPr/>
      <dgm:t>
        <a:bodyPr/>
        <a:lstStyle/>
        <a:p>
          <a:endParaRPr lang="en-US">
            <a:solidFill>
              <a:srgbClr val="FF0000"/>
            </a:solidFill>
          </a:endParaRPr>
        </a:p>
      </dgm:t>
    </dgm:pt>
    <dgm:pt modelId="{55F06176-CF67-40DE-8477-89C2D90829C6}">
      <dgm:prSet phldrT="[Text]" custT="1"/>
      <dgm:spPr/>
      <dgm:t>
        <a:bodyPr/>
        <a:lstStyle/>
        <a:p>
          <a:pPr algn="ctr"/>
          <a:r>
            <a:rPr lang="vi-VN" sz="1600" b="1" dirty="0">
              <a:solidFill>
                <a:schemeClr val="bg1"/>
              </a:solidFill>
              <a:uFill>
                <a:noFill/>
              </a:uFill>
              <a:latin typeface="Segoe UI" panose="020B0502040204020203" pitchFamily="34" charset="0"/>
              <a:cs typeface="Segoe UI" panose="020B0502040204020203" pitchFamily="34" charset="0"/>
            </a:rPr>
            <a:t>Phan Việt Anh</a:t>
          </a:r>
          <a:endParaRPr lang="en" sz="1600" b="1" dirty="0">
            <a:solidFill>
              <a:schemeClr val="bg1"/>
            </a:solidFill>
            <a:uFill>
              <a:noFill/>
            </a:uFill>
            <a:latin typeface="Segoe UI" panose="020B0502040204020203" pitchFamily="34" charset="0"/>
            <a:cs typeface="Segoe UI" panose="020B0502040204020203" pitchFamily="34" charset="0"/>
          </a:endParaRPr>
        </a:p>
      </dgm:t>
    </dgm:pt>
    <dgm:pt modelId="{3C0580CB-9AA3-48F3-9A25-3992586E749D}" type="parTrans" cxnId="{797AC905-6A76-48FC-8778-CD511E63E0AB}">
      <dgm:prSet/>
      <dgm:spPr/>
      <dgm:t>
        <a:bodyPr/>
        <a:lstStyle/>
        <a:p>
          <a:endParaRPr lang="en-US">
            <a:solidFill>
              <a:srgbClr val="FF0000"/>
            </a:solidFill>
          </a:endParaRPr>
        </a:p>
      </dgm:t>
    </dgm:pt>
    <dgm:pt modelId="{01FE5EEA-60B2-442E-BBEE-2D2157B836AF}" type="sibTrans" cxnId="{797AC905-6A76-48FC-8778-CD511E63E0AB}">
      <dgm:prSet/>
      <dgm:spPr/>
      <dgm:t>
        <a:bodyPr/>
        <a:lstStyle/>
        <a:p>
          <a:endParaRPr lang="en-US">
            <a:solidFill>
              <a:srgbClr val="FF0000"/>
            </a:solidFill>
          </a:endParaRPr>
        </a:p>
      </dgm:t>
    </dgm:pt>
    <dgm:pt modelId="{4718179B-ACEE-41C5-A3AB-302938869A94}">
      <dgm:prSet custT="1"/>
      <dgm:spPr/>
      <dgm:t>
        <a:bodyPr/>
        <a:lstStyle/>
        <a:p>
          <a:pPr algn="ctr"/>
          <a:r>
            <a:rPr lang="vi-VN" sz="1600" b="1" dirty="0">
              <a:solidFill>
                <a:schemeClr val="bg1"/>
              </a:solidFill>
            </a:rPr>
            <a:t>Bùi Văn Thọ</a:t>
          </a:r>
        </a:p>
      </dgm:t>
    </dgm:pt>
    <dgm:pt modelId="{B37431A1-6D7F-4833-A2A4-8155B325DF4D}" type="parTrans" cxnId="{A4DA022C-DCC0-437E-9693-4F081153A567}">
      <dgm:prSet/>
      <dgm:spPr/>
      <dgm:t>
        <a:bodyPr/>
        <a:lstStyle/>
        <a:p>
          <a:endParaRPr lang="vi-VN"/>
        </a:p>
      </dgm:t>
    </dgm:pt>
    <dgm:pt modelId="{008E088A-BB3C-4EEE-806C-EB7F28113FC6}" type="sibTrans" cxnId="{A4DA022C-DCC0-437E-9693-4F081153A567}">
      <dgm:prSet/>
      <dgm:spPr/>
      <dgm:t>
        <a:bodyPr/>
        <a:lstStyle/>
        <a:p>
          <a:endParaRPr lang="vi-VN"/>
        </a:p>
      </dgm:t>
    </dgm:pt>
    <dgm:pt modelId="{0C090A00-80BE-486B-9217-EBB7A542E8D8}" type="pres">
      <dgm:prSet presAssocID="{F818FF77-A03A-4169-9D80-E6AB2AB15214}" presName="linear" presStyleCnt="0">
        <dgm:presLayoutVars>
          <dgm:dir/>
          <dgm:animLvl val="lvl"/>
          <dgm:resizeHandles val="exact"/>
        </dgm:presLayoutVars>
      </dgm:prSet>
      <dgm:spPr/>
    </dgm:pt>
    <dgm:pt modelId="{6D8D2272-A109-410E-8432-9D3A9304F2FD}" type="pres">
      <dgm:prSet presAssocID="{3B5FA314-AA96-4B01-9592-D28A641141B1}" presName="parentLin" presStyleCnt="0"/>
      <dgm:spPr/>
    </dgm:pt>
    <dgm:pt modelId="{8A5136F6-4CC5-4417-A0DE-1EAF38EF3659}" type="pres">
      <dgm:prSet presAssocID="{3B5FA314-AA96-4B01-9592-D28A641141B1}" presName="parentLeftMargin" presStyleLbl="node1" presStyleIdx="0" presStyleCnt="5"/>
      <dgm:spPr/>
    </dgm:pt>
    <dgm:pt modelId="{4E5B9365-F697-4B3A-89F5-3DBCB00456CB}" type="pres">
      <dgm:prSet presAssocID="{3B5FA314-AA96-4B01-9592-D28A641141B1}" presName="parentText" presStyleLbl="node1" presStyleIdx="0" presStyleCnt="5" custLinFactX="5471" custLinFactNeighborX="100000" custLinFactNeighborY="35625">
        <dgm:presLayoutVars>
          <dgm:chMax val="0"/>
          <dgm:bulletEnabled val="1"/>
        </dgm:presLayoutVars>
      </dgm:prSet>
      <dgm:spPr/>
    </dgm:pt>
    <dgm:pt modelId="{57C8C78E-D37F-4679-82C2-A96A68504BB0}" type="pres">
      <dgm:prSet presAssocID="{3B5FA314-AA96-4B01-9592-D28A641141B1}" presName="negativeSpace" presStyleCnt="0"/>
      <dgm:spPr/>
    </dgm:pt>
    <dgm:pt modelId="{8E86B6AD-B073-495C-B8BE-DAD761E51BA3}" type="pres">
      <dgm:prSet presAssocID="{3B5FA314-AA96-4B01-9592-D28A641141B1}" presName="childText" presStyleLbl="conFgAcc1" presStyleIdx="0" presStyleCnt="5">
        <dgm:presLayoutVars>
          <dgm:bulletEnabled val="1"/>
        </dgm:presLayoutVars>
      </dgm:prSet>
      <dgm:spPr/>
    </dgm:pt>
    <dgm:pt modelId="{09818537-AA40-4444-A34C-946B1A258C87}" type="pres">
      <dgm:prSet presAssocID="{D4998391-5BE4-41B0-8F70-E0064946308D}" presName="spaceBetweenRectangles" presStyleCnt="0"/>
      <dgm:spPr/>
    </dgm:pt>
    <dgm:pt modelId="{299A220C-CF56-46E8-B8D4-86AB08428E4E}" type="pres">
      <dgm:prSet presAssocID="{CE440D1C-E4B2-409F-88D8-FD49AB3ABBFB}" presName="parentLin" presStyleCnt="0"/>
      <dgm:spPr/>
    </dgm:pt>
    <dgm:pt modelId="{56B95408-EBB0-433E-A21D-92EA2F1EE16E}" type="pres">
      <dgm:prSet presAssocID="{CE440D1C-E4B2-409F-88D8-FD49AB3ABBFB}" presName="parentLeftMargin" presStyleLbl="node1" presStyleIdx="0" presStyleCnt="5"/>
      <dgm:spPr/>
    </dgm:pt>
    <dgm:pt modelId="{B209431E-A510-4705-A233-9031FECAE4F7}" type="pres">
      <dgm:prSet presAssocID="{CE440D1C-E4B2-409F-88D8-FD49AB3ABBFB}" presName="parentText" presStyleLbl="node1" presStyleIdx="1" presStyleCnt="5" custLinFactX="5471" custLinFactNeighborX="100000" custLinFactNeighborY="35625">
        <dgm:presLayoutVars>
          <dgm:chMax val="0"/>
          <dgm:bulletEnabled val="1"/>
        </dgm:presLayoutVars>
      </dgm:prSet>
      <dgm:spPr/>
    </dgm:pt>
    <dgm:pt modelId="{2EDB02EC-2607-4558-AA04-B05F3455AA53}" type="pres">
      <dgm:prSet presAssocID="{CE440D1C-E4B2-409F-88D8-FD49AB3ABBFB}" presName="negativeSpace" presStyleCnt="0"/>
      <dgm:spPr/>
    </dgm:pt>
    <dgm:pt modelId="{88E42C51-C405-4B7E-9149-CD598AF09649}" type="pres">
      <dgm:prSet presAssocID="{CE440D1C-E4B2-409F-88D8-FD49AB3ABBFB}" presName="childText" presStyleLbl="conFgAcc1" presStyleIdx="1" presStyleCnt="5">
        <dgm:presLayoutVars>
          <dgm:bulletEnabled val="1"/>
        </dgm:presLayoutVars>
      </dgm:prSet>
      <dgm:spPr/>
    </dgm:pt>
    <dgm:pt modelId="{E5D51195-6826-499D-BD22-40065E4A5C4B}" type="pres">
      <dgm:prSet presAssocID="{52D6EBF4-1578-4CE0-85DB-A114CBB434F9}" presName="spaceBetweenRectangles" presStyleCnt="0"/>
      <dgm:spPr/>
    </dgm:pt>
    <dgm:pt modelId="{D4ED8CA7-077B-463F-AE9E-2F6638AAF364}" type="pres">
      <dgm:prSet presAssocID="{A9AD8C2C-8CEA-45E2-941F-8EBE0121E34E}" presName="parentLin" presStyleCnt="0"/>
      <dgm:spPr/>
    </dgm:pt>
    <dgm:pt modelId="{9CA6A861-C3C9-4D78-B6A8-E071FA98170E}" type="pres">
      <dgm:prSet presAssocID="{A9AD8C2C-8CEA-45E2-941F-8EBE0121E34E}" presName="parentLeftMargin" presStyleLbl="node1" presStyleIdx="1" presStyleCnt="5"/>
      <dgm:spPr/>
    </dgm:pt>
    <dgm:pt modelId="{7A3C61D9-9EE5-4B91-AFB0-AAD5997D268F}" type="pres">
      <dgm:prSet presAssocID="{A9AD8C2C-8CEA-45E2-941F-8EBE0121E34E}" presName="parentText" presStyleLbl="node1" presStyleIdx="2" presStyleCnt="5" custLinFactX="5471" custLinFactNeighborX="100000" custLinFactNeighborY="36928">
        <dgm:presLayoutVars>
          <dgm:chMax val="0"/>
          <dgm:bulletEnabled val="1"/>
        </dgm:presLayoutVars>
      </dgm:prSet>
      <dgm:spPr/>
    </dgm:pt>
    <dgm:pt modelId="{50BA0CB3-10F0-4EB1-BA4C-511B67FC2FE4}" type="pres">
      <dgm:prSet presAssocID="{A9AD8C2C-8CEA-45E2-941F-8EBE0121E34E}" presName="negativeSpace" presStyleCnt="0"/>
      <dgm:spPr/>
    </dgm:pt>
    <dgm:pt modelId="{2E50CF9F-E6C7-4C6A-85C9-D3DACE9868C4}" type="pres">
      <dgm:prSet presAssocID="{A9AD8C2C-8CEA-45E2-941F-8EBE0121E34E}" presName="childText" presStyleLbl="conFgAcc1" presStyleIdx="2" presStyleCnt="5">
        <dgm:presLayoutVars>
          <dgm:bulletEnabled val="1"/>
        </dgm:presLayoutVars>
      </dgm:prSet>
      <dgm:spPr/>
    </dgm:pt>
    <dgm:pt modelId="{AD29CBD6-2DC9-4F1E-94FB-456B18DA8201}" type="pres">
      <dgm:prSet presAssocID="{B808CBCB-79DC-4321-B982-2F5BFA6E4566}" presName="spaceBetweenRectangles" presStyleCnt="0"/>
      <dgm:spPr/>
    </dgm:pt>
    <dgm:pt modelId="{026E4282-2050-492B-98BF-6DAE48B15FBC}" type="pres">
      <dgm:prSet presAssocID="{55F06176-CF67-40DE-8477-89C2D90829C6}" presName="parentLin" presStyleCnt="0"/>
      <dgm:spPr/>
    </dgm:pt>
    <dgm:pt modelId="{E08E0E0B-54E3-4A69-BD55-8EDAB42D58A6}" type="pres">
      <dgm:prSet presAssocID="{55F06176-CF67-40DE-8477-89C2D90829C6}" presName="parentLeftMargin" presStyleLbl="node1" presStyleIdx="2" presStyleCnt="5"/>
      <dgm:spPr/>
    </dgm:pt>
    <dgm:pt modelId="{175D6D4B-ACFC-4523-B473-E506739433D2}" type="pres">
      <dgm:prSet presAssocID="{55F06176-CF67-40DE-8477-89C2D90829C6}" presName="parentText" presStyleLbl="node1" presStyleIdx="3" presStyleCnt="5" custLinFactX="5471" custLinFactNeighborX="100000" custLinFactNeighborY="36928">
        <dgm:presLayoutVars>
          <dgm:chMax val="0"/>
          <dgm:bulletEnabled val="1"/>
        </dgm:presLayoutVars>
      </dgm:prSet>
      <dgm:spPr/>
    </dgm:pt>
    <dgm:pt modelId="{D2A4BB1B-5B2E-4AAA-A217-C13280D17744}" type="pres">
      <dgm:prSet presAssocID="{55F06176-CF67-40DE-8477-89C2D90829C6}" presName="negativeSpace" presStyleCnt="0"/>
      <dgm:spPr/>
    </dgm:pt>
    <dgm:pt modelId="{065D2976-9062-46D6-8FC8-1A94992F0CB2}" type="pres">
      <dgm:prSet presAssocID="{55F06176-CF67-40DE-8477-89C2D90829C6}" presName="childText" presStyleLbl="conFgAcc1" presStyleIdx="3" presStyleCnt="5">
        <dgm:presLayoutVars>
          <dgm:bulletEnabled val="1"/>
        </dgm:presLayoutVars>
      </dgm:prSet>
      <dgm:spPr/>
    </dgm:pt>
    <dgm:pt modelId="{03B91E52-09B0-4E54-B896-0E0510E15B64}" type="pres">
      <dgm:prSet presAssocID="{01FE5EEA-60B2-442E-BBEE-2D2157B836AF}" presName="spaceBetweenRectangles" presStyleCnt="0"/>
      <dgm:spPr/>
    </dgm:pt>
    <dgm:pt modelId="{FE223D9C-0D29-4C39-A736-05D86AA56654}" type="pres">
      <dgm:prSet presAssocID="{4718179B-ACEE-41C5-A3AB-302938869A94}" presName="parentLin" presStyleCnt="0"/>
      <dgm:spPr/>
    </dgm:pt>
    <dgm:pt modelId="{E6723914-A673-4BCF-9B10-C71CF1370775}" type="pres">
      <dgm:prSet presAssocID="{4718179B-ACEE-41C5-A3AB-302938869A94}" presName="parentLeftMargin" presStyleLbl="node1" presStyleIdx="3" presStyleCnt="5"/>
      <dgm:spPr/>
    </dgm:pt>
    <dgm:pt modelId="{E059E517-90C4-4BDC-860F-5EF4AE38FCF6}" type="pres">
      <dgm:prSet presAssocID="{4718179B-ACEE-41C5-A3AB-302938869A94}" presName="parentText" presStyleLbl="node1" presStyleIdx="4" presStyleCnt="5" custLinFactX="5471" custLinFactNeighborX="100000" custLinFactNeighborY="36928">
        <dgm:presLayoutVars>
          <dgm:chMax val="0"/>
          <dgm:bulletEnabled val="1"/>
        </dgm:presLayoutVars>
      </dgm:prSet>
      <dgm:spPr/>
    </dgm:pt>
    <dgm:pt modelId="{E5C1360D-8C8B-49E4-B0C3-75CDDEFB0AF5}" type="pres">
      <dgm:prSet presAssocID="{4718179B-ACEE-41C5-A3AB-302938869A94}" presName="negativeSpace" presStyleCnt="0"/>
      <dgm:spPr/>
    </dgm:pt>
    <dgm:pt modelId="{42166413-87DC-43A9-923F-0F5BCAA9AD25}" type="pres">
      <dgm:prSet presAssocID="{4718179B-ACEE-41C5-A3AB-302938869A94}" presName="childText" presStyleLbl="conFgAcc1" presStyleIdx="4" presStyleCnt="5">
        <dgm:presLayoutVars>
          <dgm:bulletEnabled val="1"/>
        </dgm:presLayoutVars>
      </dgm:prSet>
      <dgm:spPr/>
    </dgm:pt>
  </dgm:ptLst>
  <dgm:cxnLst>
    <dgm:cxn modelId="{797AC905-6A76-48FC-8778-CD511E63E0AB}" srcId="{F818FF77-A03A-4169-9D80-E6AB2AB15214}" destId="{55F06176-CF67-40DE-8477-89C2D90829C6}" srcOrd="3" destOrd="0" parTransId="{3C0580CB-9AA3-48F3-9A25-3992586E749D}" sibTransId="{01FE5EEA-60B2-442E-BBEE-2D2157B836AF}"/>
    <dgm:cxn modelId="{4A574B0E-57D4-4BDC-9836-310D11B5D8EC}" type="presOf" srcId="{55F06176-CF67-40DE-8477-89C2D90829C6}" destId="{E08E0E0B-54E3-4A69-BD55-8EDAB42D58A6}" srcOrd="0" destOrd="0" presId="urn:microsoft.com/office/officeart/2005/8/layout/list1"/>
    <dgm:cxn modelId="{5F77191F-E1DB-46FC-A84D-13F4B79CA118}" type="presOf" srcId="{F818FF77-A03A-4169-9D80-E6AB2AB15214}" destId="{0C090A00-80BE-486B-9217-EBB7A542E8D8}" srcOrd="0" destOrd="0" presId="urn:microsoft.com/office/officeart/2005/8/layout/list1"/>
    <dgm:cxn modelId="{A4DA022C-DCC0-437E-9693-4F081153A567}" srcId="{F818FF77-A03A-4169-9D80-E6AB2AB15214}" destId="{4718179B-ACEE-41C5-A3AB-302938869A94}" srcOrd="4" destOrd="0" parTransId="{B37431A1-6D7F-4833-A2A4-8155B325DF4D}" sibTransId="{008E088A-BB3C-4EEE-806C-EB7F28113FC6}"/>
    <dgm:cxn modelId="{BA17B838-77E1-4E17-BD5A-6AFB7EE56A11}" type="presOf" srcId="{CE440D1C-E4B2-409F-88D8-FD49AB3ABBFB}" destId="{56B95408-EBB0-433E-A21D-92EA2F1EE16E}" srcOrd="0" destOrd="0" presId="urn:microsoft.com/office/officeart/2005/8/layout/list1"/>
    <dgm:cxn modelId="{B047916B-D912-4755-A50E-A9954EFC4717}" type="presOf" srcId="{4718179B-ACEE-41C5-A3AB-302938869A94}" destId="{E059E517-90C4-4BDC-860F-5EF4AE38FCF6}" srcOrd="1" destOrd="0" presId="urn:microsoft.com/office/officeart/2005/8/layout/list1"/>
    <dgm:cxn modelId="{1041747D-50A8-404D-B5A9-150EB9AB5DFB}" type="presOf" srcId="{CE440D1C-E4B2-409F-88D8-FD49AB3ABBFB}" destId="{B209431E-A510-4705-A233-9031FECAE4F7}" srcOrd="1" destOrd="0" presId="urn:microsoft.com/office/officeart/2005/8/layout/list1"/>
    <dgm:cxn modelId="{80909A88-4B4B-44D4-A5ED-CCD782A4CECC}" srcId="{F818FF77-A03A-4169-9D80-E6AB2AB15214}" destId="{CE440D1C-E4B2-409F-88D8-FD49AB3ABBFB}" srcOrd="1" destOrd="0" parTransId="{E5FDCADC-7AAC-43DB-BE19-D6D307AB1BA1}" sibTransId="{52D6EBF4-1578-4CE0-85DB-A114CBB434F9}"/>
    <dgm:cxn modelId="{70926B8D-8028-4581-939D-6BA04F8B5D96}" type="presOf" srcId="{3B5FA314-AA96-4B01-9592-D28A641141B1}" destId="{4E5B9365-F697-4B3A-89F5-3DBCB00456CB}" srcOrd="1" destOrd="0" presId="urn:microsoft.com/office/officeart/2005/8/layout/list1"/>
    <dgm:cxn modelId="{D3D4619F-ED2C-48F9-A520-42FB42F5CC8D}" srcId="{F818FF77-A03A-4169-9D80-E6AB2AB15214}" destId="{3B5FA314-AA96-4B01-9592-D28A641141B1}" srcOrd="0" destOrd="0" parTransId="{11F7707C-CADF-4CCA-ADA7-44A27CE3CFCA}" sibTransId="{D4998391-5BE4-41B0-8F70-E0064946308D}"/>
    <dgm:cxn modelId="{E32E9AA4-BD5C-4BF9-99C6-894703C55B46}" srcId="{F818FF77-A03A-4169-9D80-E6AB2AB15214}" destId="{A9AD8C2C-8CEA-45E2-941F-8EBE0121E34E}" srcOrd="2" destOrd="0" parTransId="{C5A305DE-2619-4D72-8C18-62543A14D74E}" sibTransId="{B808CBCB-79DC-4321-B982-2F5BFA6E4566}"/>
    <dgm:cxn modelId="{DD9FE2C8-21C5-41A7-A366-A70EE01F6B17}" type="presOf" srcId="{4718179B-ACEE-41C5-A3AB-302938869A94}" destId="{E6723914-A673-4BCF-9B10-C71CF1370775}" srcOrd="0" destOrd="0" presId="urn:microsoft.com/office/officeart/2005/8/layout/list1"/>
    <dgm:cxn modelId="{BC859FDC-231F-4B05-A670-FC5018C73A22}" type="presOf" srcId="{A9AD8C2C-8CEA-45E2-941F-8EBE0121E34E}" destId="{7A3C61D9-9EE5-4B91-AFB0-AAD5997D268F}" srcOrd="1" destOrd="0" presId="urn:microsoft.com/office/officeart/2005/8/layout/list1"/>
    <dgm:cxn modelId="{28EAF9EB-7FC0-4E19-8D0A-E89F80B7DBE9}" type="presOf" srcId="{55F06176-CF67-40DE-8477-89C2D90829C6}" destId="{175D6D4B-ACFC-4523-B473-E506739433D2}" srcOrd="1" destOrd="0" presId="urn:microsoft.com/office/officeart/2005/8/layout/list1"/>
    <dgm:cxn modelId="{C92668FC-E139-4922-9FCF-29ADBD343D9F}" type="presOf" srcId="{A9AD8C2C-8CEA-45E2-941F-8EBE0121E34E}" destId="{9CA6A861-C3C9-4D78-B6A8-E071FA98170E}" srcOrd="0" destOrd="0" presId="urn:microsoft.com/office/officeart/2005/8/layout/list1"/>
    <dgm:cxn modelId="{79163FFD-756B-4A34-ACF2-09EC26A9797B}" type="presOf" srcId="{3B5FA314-AA96-4B01-9592-D28A641141B1}" destId="{8A5136F6-4CC5-4417-A0DE-1EAF38EF3659}" srcOrd="0" destOrd="0" presId="urn:microsoft.com/office/officeart/2005/8/layout/list1"/>
    <dgm:cxn modelId="{5B8A1CF0-CE99-48B9-953A-F2CFFF67702E}" type="presParOf" srcId="{0C090A00-80BE-486B-9217-EBB7A542E8D8}" destId="{6D8D2272-A109-410E-8432-9D3A9304F2FD}" srcOrd="0" destOrd="0" presId="urn:microsoft.com/office/officeart/2005/8/layout/list1"/>
    <dgm:cxn modelId="{C7B44E26-4C4C-4B46-A384-2B13469DA604}" type="presParOf" srcId="{6D8D2272-A109-410E-8432-9D3A9304F2FD}" destId="{8A5136F6-4CC5-4417-A0DE-1EAF38EF3659}" srcOrd="0" destOrd="0" presId="urn:microsoft.com/office/officeart/2005/8/layout/list1"/>
    <dgm:cxn modelId="{25E7DA19-12A8-47B5-B030-1679CAD87373}" type="presParOf" srcId="{6D8D2272-A109-410E-8432-9D3A9304F2FD}" destId="{4E5B9365-F697-4B3A-89F5-3DBCB00456CB}" srcOrd="1" destOrd="0" presId="urn:microsoft.com/office/officeart/2005/8/layout/list1"/>
    <dgm:cxn modelId="{0A6B9191-F77D-4018-9894-4838DC2ED77B}" type="presParOf" srcId="{0C090A00-80BE-486B-9217-EBB7A542E8D8}" destId="{57C8C78E-D37F-4679-82C2-A96A68504BB0}" srcOrd="1" destOrd="0" presId="urn:microsoft.com/office/officeart/2005/8/layout/list1"/>
    <dgm:cxn modelId="{18F1DB75-A409-4FB5-A157-0563CEF85CA6}" type="presParOf" srcId="{0C090A00-80BE-486B-9217-EBB7A542E8D8}" destId="{8E86B6AD-B073-495C-B8BE-DAD761E51BA3}" srcOrd="2" destOrd="0" presId="urn:microsoft.com/office/officeart/2005/8/layout/list1"/>
    <dgm:cxn modelId="{3AAD56D5-2D1C-4C2C-B1C6-79D7C717B609}" type="presParOf" srcId="{0C090A00-80BE-486B-9217-EBB7A542E8D8}" destId="{09818537-AA40-4444-A34C-946B1A258C87}" srcOrd="3" destOrd="0" presId="urn:microsoft.com/office/officeart/2005/8/layout/list1"/>
    <dgm:cxn modelId="{AF5D4D32-0538-40F7-BE3E-AABCA52FF16D}" type="presParOf" srcId="{0C090A00-80BE-486B-9217-EBB7A542E8D8}" destId="{299A220C-CF56-46E8-B8D4-86AB08428E4E}" srcOrd="4" destOrd="0" presId="urn:microsoft.com/office/officeart/2005/8/layout/list1"/>
    <dgm:cxn modelId="{D4280362-D87A-4E1F-BD6C-54D8EA43C9A3}" type="presParOf" srcId="{299A220C-CF56-46E8-B8D4-86AB08428E4E}" destId="{56B95408-EBB0-433E-A21D-92EA2F1EE16E}" srcOrd="0" destOrd="0" presId="urn:microsoft.com/office/officeart/2005/8/layout/list1"/>
    <dgm:cxn modelId="{6BA32DCF-B345-44BE-A258-34AE52FCB616}" type="presParOf" srcId="{299A220C-CF56-46E8-B8D4-86AB08428E4E}" destId="{B209431E-A510-4705-A233-9031FECAE4F7}" srcOrd="1" destOrd="0" presId="urn:microsoft.com/office/officeart/2005/8/layout/list1"/>
    <dgm:cxn modelId="{A71D40DF-C6E3-4B3D-9F9E-34FA30B7FD5A}" type="presParOf" srcId="{0C090A00-80BE-486B-9217-EBB7A542E8D8}" destId="{2EDB02EC-2607-4558-AA04-B05F3455AA53}" srcOrd="5" destOrd="0" presId="urn:microsoft.com/office/officeart/2005/8/layout/list1"/>
    <dgm:cxn modelId="{157C00BD-883D-408D-9962-4601CC2EB3D8}" type="presParOf" srcId="{0C090A00-80BE-486B-9217-EBB7A542E8D8}" destId="{88E42C51-C405-4B7E-9149-CD598AF09649}" srcOrd="6" destOrd="0" presId="urn:microsoft.com/office/officeart/2005/8/layout/list1"/>
    <dgm:cxn modelId="{3A7B95EB-E110-4ED0-A561-6C111211CE89}" type="presParOf" srcId="{0C090A00-80BE-486B-9217-EBB7A542E8D8}" destId="{E5D51195-6826-499D-BD22-40065E4A5C4B}" srcOrd="7" destOrd="0" presId="urn:microsoft.com/office/officeart/2005/8/layout/list1"/>
    <dgm:cxn modelId="{E80B5BB1-9E6B-4E0B-8E4D-134CCCC4FC46}" type="presParOf" srcId="{0C090A00-80BE-486B-9217-EBB7A542E8D8}" destId="{D4ED8CA7-077B-463F-AE9E-2F6638AAF364}" srcOrd="8" destOrd="0" presId="urn:microsoft.com/office/officeart/2005/8/layout/list1"/>
    <dgm:cxn modelId="{5354E162-5A0B-4FE7-87DA-F1D1C56E8E19}" type="presParOf" srcId="{D4ED8CA7-077B-463F-AE9E-2F6638AAF364}" destId="{9CA6A861-C3C9-4D78-B6A8-E071FA98170E}" srcOrd="0" destOrd="0" presId="urn:microsoft.com/office/officeart/2005/8/layout/list1"/>
    <dgm:cxn modelId="{C656F8BF-8475-4A1F-AA84-9DECDA9E6B9C}" type="presParOf" srcId="{D4ED8CA7-077B-463F-AE9E-2F6638AAF364}" destId="{7A3C61D9-9EE5-4B91-AFB0-AAD5997D268F}" srcOrd="1" destOrd="0" presId="urn:microsoft.com/office/officeart/2005/8/layout/list1"/>
    <dgm:cxn modelId="{314B1873-6F48-4DD9-9699-0F37DC57D53A}" type="presParOf" srcId="{0C090A00-80BE-486B-9217-EBB7A542E8D8}" destId="{50BA0CB3-10F0-4EB1-BA4C-511B67FC2FE4}" srcOrd="9" destOrd="0" presId="urn:microsoft.com/office/officeart/2005/8/layout/list1"/>
    <dgm:cxn modelId="{EA31308E-9179-4F5D-80B0-BEC1711BA3EE}" type="presParOf" srcId="{0C090A00-80BE-486B-9217-EBB7A542E8D8}" destId="{2E50CF9F-E6C7-4C6A-85C9-D3DACE9868C4}" srcOrd="10" destOrd="0" presId="urn:microsoft.com/office/officeart/2005/8/layout/list1"/>
    <dgm:cxn modelId="{AF9A1C7C-075B-4CF3-8441-155F097AABA4}" type="presParOf" srcId="{0C090A00-80BE-486B-9217-EBB7A542E8D8}" destId="{AD29CBD6-2DC9-4F1E-94FB-456B18DA8201}" srcOrd="11" destOrd="0" presId="urn:microsoft.com/office/officeart/2005/8/layout/list1"/>
    <dgm:cxn modelId="{5595AD06-92B2-4740-B305-06E0226295AC}" type="presParOf" srcId="{0C090A00-80BE-486B-9217-EBB7A542E8D8}" destId="{026E4282-2050-492B-98BF-6DAE48B15FBC}" srcOrd="12" destOrd="0" presId="urn:microsoft.com/office/officeart/2005/8/layout/list1"/>
    <dgm:cxn modelId="{8686E5DB-C030-4EA9-924C-6650B8DA6EE4}" type="presParOf" srcId="{026E4282-2050-492B-98BF-6DAE48B15FBC}" destId="{E08E0E0B-54E3-4A69-BD55-8EDAB42D58A6}" srcOrd="0" destOrd="0" presId="urn:microsoft.com/office/officeart/2005/8/layout/list1"/>
    <dgm:cxn modelId="{7DB48510-7C44-4BA2-8DDE-C8A3A8FFBE26}" type="presParOf" srcId="{026E4282-2050-492B-98BF-6DAE48B15FBC}" destId="{175D6D4B-ACFC-4523-B473-E506739433D2}" srcOrd="1" destOrd="0" presId="urn:microsoft.com/office/officeart/2005/8/layout/list1"/>
    <dgm:cxn modelId="{AA511AD3-3D33-466A-A426-5A514524BD31}" type="presParOf" srcId="{0C090A00-80BE-486B-9217-EBB7A542E8D8}" destId="{D2A4BB1B-5B2E-4AAA-A217-C13280D17744}" srcOrd="13" destOrd="0" presId="urn:microsoft.com/office/officeart/2005/8/layout/list1"/>
    <dgm:cxn modelId="{80D5C420-3075-4E7E-A20A-E9C2B84771E7}" type="presParOf" srcId="{0C090A00-80BE-486B-9217-EBB7A542E8D8}" destId="{065D2976-9062-46D6-8FC8-1A94992F0CB2}" srcOrd="14" destOrd="0" presId="urn:microsoft.com/office/officeart/2005/8/layout/list1"/>
    <dgm:cxn modelId="{245252F2-64CA-403C-881F-6B27D95D4FE1}" type="presParOf" srcId="{0C090A00-80BE-486B-9217-EBB7A542E8D8}" destId="{03B91E52-09B0-4E54-B896-0E0510E15B64}" srcOrd="15" destOrd="0" presId="urn:microsoft.com/office/officeart/2005/8/layout/list1"/>
    <dgm:cxn modelId="{DB43105E-D9D1-4688-96BB-954B406E6633}" type="presParOf" srcId="{0C090A00-80BE-486B-9217-EBB7A542E8D8}" destId="{FE223D9C-0D29-4C39-A736-05D86AA56654}" srcOrd="16" destOrd="0" presId="urn:microsoft.com/office/officeart/2005/8/layout/list1"/>
    <dgm:cxn modelId="{17DFA910-9C7A-4882-8CC5-171AC6FA8F92}" type="presParOf" srcId="{FE223D9C-0D29-4C39-A736-05D86AA56654}" destId="{E6723914-A673-4BCF-9B10-C71CF1370775}" srcOrd="0" destOrd="0" presId="urn:microsoft.com/office/officeart/2005/8/layout/list1"/>
    <dgm:cxn modelId="{F30BD499-0176-445F-B17A-231BFA80A952}" type="presParOf" srcId="{FE223D9C-0D29-4C39-A736-05D86AA56654}" destId="{E059E517-90C4-4BDC-860F-5EF4AE38FCF6}" srcOrd="1" destOrd="0" presId="urn:microsoft.com/office/officeart/2005/8/layout/list1"/>
    <dgm:cxn modelId="{9D951282-D3AD-4E0B-A131-80612E1BCF24}" type="presParOf" srcId="{0C090A00-80BE-486B-9217-EBB7A542E8D8}" destId="{E5C1360D-8C8B-49E4-B0C3-75CDDEFB0AF5}" srcOrd="17" destOrd="0" presId="urn:microsoft.com/office/officeart/2005/8/layout/list1"/>
    <dgm:cxn modelId="{BDD1D9A0-108A-4494-AD21-008BBEB1385B}" type="presParOf" srcId="{0C090A00-80BE-486B-9217-EBB7A542E8D8}" destId="{42166413-87DC-43A9-923F-0F5BCAA9AD25}"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42132-08BA-491D-BD00-27143F378235}"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vi-VN"/>
        </a:p>
      </dgm:t>
    </dgm:pt>
    <dgm:pt modelId="{075A5E10-B8D8-4393-A8CB-3BE2FD054966}">
      <dgm:prSet phldrT="[Text]" custT="1"/>
      <dgm:spPr/>
      <dgm:t>
        <a:bodyPr/>
        <a:lstStyle/>
        <a:p>
          <a:r>
            <a:rPr lang="vi-VN" sz="2000" b="1" dirty="0">
              <a:solidFill>
                <a:schemeClr val="bg1"/>
              </a:solidFill>
            </a:rPr>
            <a:t>I. TÌM HIỂU LIST TRONG PYTHON </a:t>
          </a:r>
        </a:p>
      </dgm:t>
    </dgm:pt>
    <dgm:pt modelId="{59BECC5D-B67F-4624-93D4-175387415BC9}" type="parTrans" cxnId="{A0DFC65A-592F-44E9-9D84-38A6F3E51714}">
      <dgm:prSet/>
      <dgm:spPr/>
      <dgm:t>
        <a:bodyPr/>
        <a:lstStyle/>
        <a:p>
          <a:endParaRPr lang="vi-VN" sz="2800">
            <a:solidFill>
              <a:schemeClr val="bg1"/>
            </a:solidFill>
          </a:endParaRPr>
        </a:p>
      </dgm:t>
    </dgm:pt>
    <dgm:pt modelId="{CB1D0307-9F02-4609-B3FD-E4BC986F1FDD}" type="sibTrans" cxnId="{A0DFC65A-592F-44E9-9D84-38A6F3E51714}">
      <dgm:prSet/>
      <dgm:spPr/>
      <dgm:t>
        <a:bodyPr/>
        <a:lstStyle/>
        <a:p>
          <a:endParaRPr lang="vi-VN" sz="2800">
            <a:solidFill>
              <a:schemeClr val="bg1"/>
            </a:solidFill>
          </a:endParaRPr>
        </a:p>
      </dgm:t>
    </dgm:pt>
    <dgm:pt modelId="{FF8D90CC-667B-4496-865C-F73C8B228854}">
      <dgm:prSet phldrT="[Text]" custT="1"/>
      <dgm:spPr/>
      <dgm:t>
        <a:bodyPr/>
        <a:lstStyle/>
        <a:p>
          <a:pPr>
            <a:buFont typeface="+mj-lt"/>
            <a:buAutoNum type="arabicPeriod"/>
          </a:pPr>
          <a:r>
            <a:rPr lang="vi-VN" sz="1600" dirty="0">
              <a:solidFill>
                <a:schemeClr val="bg1"/>
              </a:solidFill>
            </a:rPr>
            <a:t>Các thao tác cơ bản</a:t>
          </a:r>
        </a:p>
      </dgm:t>
    </dgm:pt>
    <dgm:pt modelId="{29844A89-5B9A-4A17-A5B8-BD2B39AABB5A}" type="parTrans" cxnId="{D814C930-D737-4708-A9BD-B487A25847E4}">
      <dgm:prSet/>
      <dgm:spPr/>
      <dgm:t>
        <a:bodyPr/>
        <a:lstStyle/>
        <a:p>
          <a:endParaRPr lang="vi-VN" sz="2800">
            <a:solidFill>
              <a:schemeClr val="bg1"/>
            </a:solidFill>
          </a:endParaRPr>
        </a:p>
      </dgm:t>
    </dgm:pt>
    <dgm:pt modelId="{BC1CD256-DDDA-492F-A941-1DA4ECAB3203}" type="sibTrans" cxnId="{D814C930-D737-4708-A9BD-B487A25847E4}">
      <dgm:prSet/>
      <dgm:spPr/>
      <dgm:t>
        <a:bodyPr/>
        <a:lstStyle/>
        <a:p>
          <a:endParaRPr lang="vi-VN" sz="2800">
            <a:solidFill>
              <a:schemeClr val="bg1"/>
            </a:solidFill>
          </a:endParaRPr>
        </a:p>
      </dgm:t>
    </dgm:pt>
    <dgm:pt modelId="{578DDDB2-7350-429E-9AA9-BB6DC5666349}">
      <dgm:prSet phldrT="[Text]" custT="1"/>
      <dgm:spPr/>
      <dgm:t>
        <a:bodyPr/>
        <a:lstStyle/>
        <a:p>
          <a:pPr>
            <a:buFont typeface="+mj-lt"/>
            <a:buAutoNum type="arabicPeriod"/>
          </a:pPr>
          <a:r>
            <a:rPr lang="vi-VN" sz="1600" dirty="0">
              <a:solidFill>
                <a:schemeClr val="bg1"/>
              </a:solidFill>
            </a:rPr>
            <a:t>Ưu và nhược điểm</a:t>
          </a:r>
        </a:p>
      </dgm:t>
    </dgm:pt>
    <dgm:pt modelId="{9139DE5E-6676-4846-8A53-FC95A62E3160}" type="parTrans" cxnId="{AB2336DC-E536-4E6E-8BF5-9944B1F35217}">
      <dgm:prSet/>
      <dgm:spPr/>
      <dgm:t>
        <a:bodyPr/>
        <a:lstStyle/>
        <a:p>
          <a:endParaRPr lang="vi-VN" sz="2800">
            <a:solidFill>
              <a:schemeClr val="bg1"/>
            </a:solidFill>
          </a:endParaRPr>
        </a:p>
      </dgm:t>
    </dgm:pt>
    <dgm:pt modelId="{C805AED3-781D-4DB0-B177-81B73A4C605A}" type="sibTrans" cxnId="{AB2336DC-E536-4E6E-8BF5-9944B1F35217}">
      <dgm:prSet/>
      <dgm:spPr/>
      <dgm:t>
        <a:bodyPr/>
        <a:lstStyle/>
        <a:p>
          <a:endParaRPr lang="vi-VN" sz="2800">
            <a:solidFill>
              <a:schemeClr val="bg1"/>
            </a:solidFill>
          </a:endParaRPr>
        </a:p>
      </dgm:t>
    </dgm:pt>
    <dgm:pt modelId="{F2DEE132-C446-428D-B6AA-40A231350729}">
      <dgm:prSet phldrT="[Text]" custT="1"/>
      <dgm:spPr/>
      <dgm:t>
        <a:bodyPr/>
        <a:lstStyle/>
        <a:p>
          <a:r>
            <a:rPr lang="vi-VN" sz="2000" b="1" dirty="0">
              <a:solidFill>
                <a:schemeClr val="bg1"/>
              </a:solidFill>
            </a:rPr>
            <a:t>II. GIẢI QUYẾT BÀI TOÁN QUẢN LÝ NHẬP/ XUẤT KHO</a:t>
          </a:r>
        </a:p>
      </dgm:t>
    </dgm:pt>
    <dgm:pt modelId="{6613A344-92FD-447A-AADE-26991C9648CC}" type="parTrans" cxnId="{5072AA78-F079-4BEF-A1FA-CC81F33606D2}">
      <dgm:prSet/>
      <dgm:spPr/>
      <dgm:t>
        <a:bodyPr/>
        <a:lstStyle/>
        <a:p>
          <a:endParaRPr lang="vi-VN" sz="2800">
            <a:solidFill>
              <a:schemeClr val="bg1"/>
            </a:solidFill>
          </a:endParaRPr>
        </a:p>
      </dgm:t>
    </dgm:pt>
    <dgm:pt modelId="{BCE37515-9025-4A9D-9A32-B4486AB4F428}" type="sibTrans" cxnId="{5072AA78-F079-4BEF-A1FA-CC81F33606D2}">
      <dgm:prSet/>
      <dgm:spPr/>
      <dgm:t>
        <a:bodyPr/>
        <a:lstStyle/>
        <a:p>
          <a:endParaRPr lang="vi-VN" sz="2800">
            <a:solidFill>
              <a:schemeClr val="bg1"/>
            </a:solidFill>
          </a:endParaRPr>
        </a:p>
      </dgm:t>
    </dgm:pt>
    <dgm:pt modelId="{0614FC7B-B4A6-45FE-BC5A-44E2ABB97BD9}">
      <dgm:prSet phldrT="[Text]" custT="1"/>
      <dgm:spPr/>
      <dgm:t>
        <a:bodyPr/>
        <a:lstStyle/>
        <a:p>
          <a:r>
            <a:rPr lang="vi-VN" sz="1600" dirty="0">
              <a:solidFill>
                <a:schemeClr val="bg1"/>
              </a:solidFill>
            </a:rPr>
            <a:t>Thông tin kho hàng</a:t>
          </a:r>
        </a:p>
      </dgm:t>
    </dgm:pt>
    <dgm:pt modelId="{C3D50281-8385-418F-B4E1-46F95E38F70C}" type="parTrans" cxnId="{A04185B3-61E0-442F-BF9A-F77418F44BDC}">
      <dgm:prSet/>
      <dgm:spPr/>
      <dgm:t>
        <a:bodyPr/>
        <a:lstStyle/>
        <a:p>
          <a:endParaRPr lang="vi-VN" sz="2800">
            <a:solidFill>
              <a:schemeClr val="bg1"/>
            </a:solidFill>
          </a:endParaRPr>
        </a:p>
      </dgm:t>
    </dgm:pt>
    <dgm:pt modelId="{C1488DE7-938B-4619-88BC-51C2C912409E}" type="sibTrans" cxnId="{A04185B3-61E0-442F-BF9A-F77418F44BDC}">
      <dgm:prSet/>
      <dgm:spPr/>
      <dgm:t>
        <a:bodyPr/>
        <a:lstStyle/>
        <a:p>
          <a:endParaRPr lang="vi-VN" sz="2800">
            <a:solidFill>
              <a:schemeClr val="bg1"/>
            </a:solidFill>
          </a:endParaRPr>
        </a:p>
      </dgm:t>
    </dgm:pt>
    <dgm:pt modelId="{77A20685-C9CE-45C7-836F-A63A37789D67}">
      <dgm:prSet phldrT="[Text]" custT="1"/>
      <dgm:spPr/>
      <dgm:t>
        <a:bodyPr/>
        <a:lstStyle/>
        <a:p>
          <a:r>
            <a:rPr lang="vi-VN" sz="1600" dirty="0">
              <a:solidFill>
                <a:schemeClr val="bg1"/>
              </a:solidFill>
            </a:rPr>
            <a:t>Tạo danh sách liên kết đơn, nhập và đọc ghi từ </a:t>
          </a:r>
          <a:r>
            <a:rPr lang="vi-VN" sz="1600" dirty="0" err="1">
              <a:solidFill>
                <a:schemeClr val="bg1"/>
              </a:solidFill>
            </a:rPr>
            <a:t>file</a:t>
          </a:r>
          <a:endParaRPr lang="vi-VN" sz="1600" dirty="0">
            <a:solidFill>
              <a:schemeClr val="bg1"/>
            </a:solidFill>
          </a:endParaRPr>
        </a:p>
      </dgm:t>
    </dgm:pt>
    <dgm:pt modelId="{6E496EAC-BD3C-4B5C-89D6-248B3977C6B2}" type="parTrans" cxnId="{EECDE0D9-9894-4FDC-829B-B7D0B657F614}">
      <dgm:prSet/>
      <dgm:spPr/>
      <dgm:t>
        <a:bodyPr/>
        <a:lstStyle/>
        <a:p>
          <a:endParaRPr lang="vi-VN" sz="2800">
            <a:solidFill>
              <a:schemeClr val="bg1"/>
            </a:solidFill>
          </a:endParaRPr>
        </a:p>
      </dgm:t>
    </dgm:pt>
    <dgm:pt modelId="{4439257C-A006-4DD3-87B0-6E8E025C89CE}" type="sibTrans" cxnId="{EECDE0D9-9894-4FDC-829B-B7D0B657F614}">
      <dgm:prSet/>
      <dgm:spPr/>
      <dgm:t>
        <a:bodyPr/>
        <a:lstStyle/>
        <a:p>
          <a:endParaRPr lang="vi-VN" sz="2800">
            <a:solidFill>
              <a:schemeClr val="bg1"/>
            </a:solidFill>
          </a:endParaRPr>
        </a:p>
      </dgm:t>
    </dgm:pt>
    <dgm:pt modelId="{434C3922-518C-4DCE-9AB1-C6D51141C6F0}">
      <dgm:prSet phldrT="[Text]" custT="1"/>
      <dgm:spPr/>
      <dgm:t>
        <a:bodyPr/>
        <a:lstStyle/>
        <a:p>
          <a:r>
            <a:rPr lang="vi-VN" sz="1600" dirty="0">
              <a:solidFill>
                <a:schemeClr val="bg1"/>
              </a:solidFill>
            </a:rPr>
            <a:t>Thêm xóa phần tử</a:t>
          </a:r>
        </a:p>
      </dgm:t>
    </dgm:pt>
    <dgm:pt modelId="{0CC189B1-F7BE-4AC3-A681-D826FDFFE145}" type="parTrans" cxnId="{F6566CE7-3ED0-454B-9DA1-6E93AFAA3382}">
      <dgm:prSet/>
      <dgm:spPr/>
      <dgm:t>
        <a:bodyPr/>
        <a:lstStyle/>
        <a:p>
          <a:endParaRPr lang="vi-VN" sz="2800">
            <a:solidFill>
              <a:schemeClr val="bg1"/>
            </a:solidFill>
          </a:endParaRPr>
        </a:p>
      </dgm:t>
    </dgm:pt>
    <dgm:pt modelId="{4A49DAB4-AF72-4052-B58A-7766EC4639CA}" type="sibTrans" cxnId="{F6566CE7-3ED0-454B-9DA1-6E93AFAA3382}">
      <dgm:prSet/>
      <dgm:spPr/>
      <dgm:t>
        <a:bodyPr/>
        <a:lstStyle/>
        <a:p>
          <a:endParaRPr lang="vi-VN" sz="2800">
            <a:solidFill>
              <a:schemeClr val="bg1"/>
            </a:solidFill>
          </a:endParaRPr>
        </a:p>
      </dgm:t>
    </dgm:pt>
    <dgm:pt modelId="{1796DBF0-77DF-43DD-8581-C324951D27D6}">
      <dgm:prSet phldrT="[Text]" custT="1"/>
      <dgm:spPr/>
      <dgm:t>
        <a:bodyPr/>
        <a:lstStyle/>
        <a:p>
          <a:pPr>
            <a:buFont typeface="+mj-lt"/>
            <a:buAutoNum type="arabicPeriod"/>
          </a:pPr>
          <a:r>
            <a:rPr lang="vi-VN" sz="1600" dirty="0">
              <a:solidFill>
                <a:schemeClr val="bg1"/>
              </a:solidFill>
            </a:rPr>
            <a:t>Ví dụ minh họa</a:t>
          </a:r>
        </a:p>
      </dgm:t>
    </dgm:pt>
    <dgm:pt modelId="{093EF79E-8CBA-49B6-8404-3634B723CCCE}" type="parTrans" cxnId="{706C8F72-7EE2-44BC-953E-3150AC318146}">
      <dgm:prSet/>
      <dgm:spPr/>
      <dgm:t>
        <a:bodyPr/>
        <a:lstStyle/>
        <a:p>
          <a:endParaRPr lang="vi-VN" sz="2800">
            <a:solidFill>
              <a:schemeClr val="bg1"/>
            </a:solidFill>
          </a:endParaRPr>
        </a:p>
      </dgm:t>
    </dgm:pt>
    <dgm:pt modelId="{85A63676-D197-4487-9EE5-84212678D98E}" type="sibTrans" cxnId="{706C8F72-7EE2-44BC-953E-3150AC318146}">
      <dgm:prSet/>
      <dgm:spPr/>
      <dgm:t>
        <a:bodyPr/>
        <a:lstStyle/>
        <a:p>
          <a:endParaRPr lang="vi-VN" sz="2800">
            <a:solidFill>
              <a:schemeClr val="bg1"/>
            </a:solidFill>
          </a:endParaRPr>
        </a:p>
      </dgm:t>
    </dgm:pt>
    <dgm:pt modelId="{645229EE-DBF1-47A5-9FBC-C3779B3C060C}">
      <dgm:prSet phldrT="[Text]" custT="1"/>
      <dgm:spPr/>
      <dgm:t>
        <a:bodyPr/>
        <a:lstStyle/>
        <a:p>
          <a:pPr>
            <a:buFont typeface="+mj-lt"/>
            <a:buAutoNum type="arabicPeriod"/>
          </a:pPr>
          <a:r>
            <a:rPr lang="vi-VN" sz="1600" dirty="0">
              <a:solidFill>
                <a:schemeClr val="bg1"/>
              </a:solidFill>
            </a:rPr>
            <a:t>Định nghĩa</a:t>
          </a:r>
        </a:p>
      </dgm:t>
    </dgm:pt>
    <dgm:pt modelId="{01C447E9-4253-42FD-B5A4-B1474054C6F8}" type="sibTrans" cxnId="{995F45FE-69AD-4081-84D9-3C83601C3E69}">
      <dgm:prSet/>
      <dgm:spPr/>
      <dgm:t>
        <a:bodyPr/>
        <a:lstStyle/>
        <a:p>
          <a:endParaRPr lang="vi-VN" sz="2800">
            <a:solidFill>
              <a:schemeClr val="bg1"/>
            </a:solidFill>
          </a:endParaRPr>
        </a:p>
      </dgm:t>
    </dgm:pt>
    <dgm:pt modelId="{349AEBA4-FBB8-4B5C-88E2-9B623C72AA9B}" type="parTrans" cxnId="{995F45FE-69AD-4081-84D9-3C83601C3E69}">
      <dgm:prSet/>
      <dgm:spPr/>
      <dgm:t>
        <a:bodyPr/>
        <a:lstStyle/>
        <a:p>
          <a:endParaRPr lang="vi-VN" sz="2800">
            <a:solidFill>
              <a:schemeClr val="bg1"/>
            </a:solidFill>
          </a:endParaRPr>
        </a:p>
      </dgm:t>
    </dgm:pt>
    <dgm:pt modelId="{B44CEA3A-9F8A-46EC-BD25-76DB2D6CA4BD}">
      <dgm:prSet phldrT="[Text]" custT="1"/>
      <dgm:spPr/>
      <dgm:t>
        <a:bodyPr/>
        <a:lstStyle/>
        <a:p>
          <a:r>
            <a:rPr lang="vi-VN" sz="1600" dirty="0">
              <a:solidFill>
                <a:schemeClr val="bg1"/>
              </a:solidFill>
            </a:rPr>
            <a:t>Có bao nhiêu kho hàng có tên bắt đầu bằng “KH”</a:t>
          </a:r>
        </a:p>
      </dgm:t>
    </dgm:pt>
    <dgm:pt modelId="{7D988085-4BAE-477F-AE4E-D32D3D135106}" type="parTrans" cxnId="{E382EA90-5744-4E1E-B8DC-68B68C1B53C8}">
      <dgm:prSet/>
      <dgm:spPr/>
      <dgm:t>
        <a:bodyPr/>
        <a:lstStyle/>
        <a:p>
          <a:endParaRPr lang="vi-VN" sz="2800">
            <a:solidFill>
              <a:schemeClr val="bg1"/>
            </a:solidFill>
          </a:endParaRPr>
        </a:p>
      </dgm:t>
    </dgm:pt>
    <dgm:pt modelId="{0EE67A7C-51F9-4527-99A4-1C76BC72920D}" type="sibTrans" cxnId="{E382EA90-5744-4E1E-B8DC-68B68C1B53C8}">
      <dgm:prSet/>
      <dgm:spPr/>
      <dgm:t>
        <a:bodyPr/>
        <a:lstStyle/>
        <a:p>
          <a:endParaRPr lang="vi-VN" sz="2800">
            <a:solidFill>
              <a:schemeClr val="bg1"/>
            </a:solidFill>
          </a:endParaRPr>
        </a:p>
      </dgm:t>
    </dgm:pt>
    <dgm:pt modelId="{F0AE77DC-03B0-4122-BCD4-90F9909DFB2A}">
      <dgm:prSet phldrT="[Text]" custT="1"/>
      <dgm:spPr/>
      <dgm:t>
        <a:bodyPr/>
        <a:lstStyle/>
        <a:p>
          <a:r>
            <a:rPr lang="vi-VN" sz="1600" dirty="0">
              <a:solidFill>
                <a:schemeClr val="bg1"/>
              </a:solidFill>
            </a:rPr>
            <a:t>Tìm kho nhập vào theo tháng, năm</a:t>
          </a:r>
        </a:p>
      </dgm:t>
    </dgm:pt>
    <dgm:pt modelId="{D29C1233-1572-431F-8766-22FD8AA5FF87}" type="parTrans" cxnId="{2EF48BFB-8BEE-4055-BA3D-C3227E6B926A}">
      <dgm:prSet/>
      <dgm:spPr/>
      <dgm:t>
        <a:bodyPr/>
        <a:lstStyle/>
        <a:p>
          <a:endParaRPr lang="vi-VN" sz="2800">
            <a:solidFill>
              <a:schemeClr val="bg1"/>
            </a:solidFill>
          </a:endParaRPr>
        </a:p>
      </dgm:t>
    </dgm:pt>
    <dgm:pt modelId="{D364589E-32F4-4324-A555-C3860076484E}" type="sibTrans" cxnId="{2EF48BFB-8BEE-4055-BA3D-C3227E6B926A}">
      <dgm:prSet/>
      <dgm:spPr/>
      <dgm:t>
        <a:bodyPr/>
        <a:lstStyle/>
        <a:p>
          <a:endParaRPr lang="vi-VN" sz="2800">
            <a:solidFill>
              <a:schemeClr val="bg1"/>
            </a:solidFill>
          </a:endParaRPr>
        </a:p>
      </dgm:t>
    </dgm:pt>
    <dgm:pt modelId="{3E7618A0-55C7-45D2-9A46-D88B3BFF8290}">
      <dgm:prSet phldrT="[Text]" custT="1"/>
      <dgm:spPr/>
      <dgm:t>
        <a:bodyPr/>
        <a:lstStyle/>
        <a:p>
          <a:r>
            <a:rPr lang="vi-VN" sz="1600" dirty="0">
              <a:solidFill>
                <a:schemeClr val="bg1"/>
              </a:solidFill>
            </a:rPr>
            <a:t>Tìm kho còn trống</a:t>
          </a:r>
        </a:p>
      </dgm:t>
    </dgm:pt>
    <dgm:pt modelId="{66FE4517-84F8-4AD5-B9B2-009B3D152473}" type="parTrans" cxnId="{2FC18EF1-749C-4289-AE31-76A1A5148E7B}">
      <dgm:prSet/>
      <dgm:spPr/>
      <dgm:t>
        <a:bodyPr/>
        <a:lstStyle/>
        <a:p>
          <a:endParaRPr lang="vi-VN" sz="2800">
            <a:solidFill>
              <a:schemeClr val="bg1"/>
            </a:solidFill>
          </a:endParaRPr>
        </a:p>
      </dgm:t>
    </dgm:pt>
    <dgm:pt modelId="{C19C7F37-7888-46D4-9085-28FBD2DB65D0}" type="sibTrans" cxnId="{2FC18EF1-749C-4289-AE31-76A1A5148E7B}">
      <dgm:prSet/>
      <dgm:spPr/>
      <dgm:t>
        <a:bodyPr/>
        <a:lstStyle/>
        <a:p>
          <a:endParaRPr lang="vi-VN" sz="2800">
            <a:solidFill>
              <a:schemeClr val="bg1"/>
            </a:solidFill>
          </a:endParaRPr>
        </a:p>
      </dgm:t>
    </dgm:pt>
    <dgm:pt modelId="{ADFC9904-4655-47D6-9DA1-3FBBA7CC715F}">
      <dgm:prSet phldrT="[Text]" custT="1"/>
      <dgm:spPr/>
      <dgm:t>
        <a:bodyPr/>
        <a:lstStyle/>
        <a:p>
          <a:r>
            <a:rPr lang="vi-VN" sz="1600" dirty="0">
              <a:solidFill>
                <a:schemeClr val="bg1"/>
              </a:solidFill>
            </a:rPr>
            <a:t>Tìm tải trọng trung bình </a:t>
          </a:r>
        </a:p>
      </dgm:t>
    </dgm:pt>
    <dgm:pt modelId="{6E7A4BCC-9ACD-4761-9DC7-CD8757F8AE89}" type="parTrans" cxnId="{7BAF31D8-D126-4B2C-8683-100A8D698FD4}">
      <dgm:prSet/>
      <dgm:spPr/>
      <dgm:t>
        <a:bodyPr/>
        <a:lstStyle/>
        <a:p>
          <a:endParaRPr lang="vi-VN" sz="2800">
            <a:solidFill>
              <a:schemeClr val="bg1"/>
            </a:solidFill>
          </a:endParaRPr>
        </a:p>
      </dgm:t>
    </dgm:pt>
    <dgm:pt modelId="{BF5246C5-E739-4FD1-8BC2-ED8D0D30D9ED}" type="sibTrans" cxnId="{7BAF31D8-D126-4B2C-8683-100A8D698FD4}">
      <dgm:prSet/>
      <dgm:spPr/>
      <dgm:t>
        <a:bodyPr/>
        <a:lstStyle/>
        <a:p>
          <a:endParaRPr lang="vi-VN" sz="2800">
            <a:solidFill>
              <a:schemeClr val="bg1"/>
            </a:solidFill>
          </a:endParaRPr>
        </a:p>
      </dgm:t>
    </dgm:pt>
    <dgm:pt modelId="{8FA997B7-8FE2-4577-A0A4-46C7F878085E}">
      <dgm:prSet phldrT="[Text]" custT="1"/>
      <dgm:spPr/>
      <dgm:t>
        <a:bodyPr/>
        <a:lstStyle/>
        <a:p>
          <a:r>
            <a:rPr lang="vi-VN" sz="1600" dirty="0">
              <a:solidFill>
                <a:schemeClr val="bg1"/>
              </a:solidFill>
            </a:rPr>
            <a:t>Thêm 1 kho vào danh sách vẫn đảm bảo thứ tự</a:t>
          </a:r>
        </a:p>
      </dgm:t>
    </dgm:pt>
    <dgm:pt modelId="{DF8C47B5-B157-4F4C-862C-BCCA8B3B0891}" type="parTrans" cxnId="{89C1B453-3B86-4274-AA38-33BA23D2FB46}">
      <dgm:prSet/>
      <dgm:spPr/>
      <dgm:t>
        <a:bodyPr/>
        <a:lstStyle/>
        <a:p>
          <a:endParaRPr lang="vi-VN" sz="2800">
            <a:solidFill>
              <a:schemeClr val="bg1"/>
            </a:solidFill>
          </a:endParaRPr>
        </a:p>
      </dgm:t>
    </dgm:pt>
    <dgm:pt modelId="{795B6BAF-0003-4B73-8B77-1D9F7E3A3804}" type="sibTrans" cxnId="{89C1B453-3B86-4274-AA38-33BA23D2FB46}">
      <dgm:prSet/>
      <dgm:spPr/>
      <dgm:t>
        <a:bodyPr/>
        <a:lstStyle/>
        <a:p>
          <a:endParaRPr lang="vi-VN" sz="2800">
            <a:solidFill>
              <a:schemeClr val="bg1"/>
            </a:solidFill>
          </a:endParaRPr>
        </a:p>
      </dgm:t>
    </dgm:pt>
    <dgm:pt modelId="{128929C9-BE59-4D7E-9314-9059E623B4A9}">
      <dgm:prSet phldrT="[Text]" custT="1"/>
      <dgm:spPr/>
      <dgm:t>
        <a:bodyPr/>
        <a:lstStyle/>
        <a:p>
          <a:r>
            <a:rPr lang="vi-VN" sz="1600" dirty="0">
              <a:solidFill>
                <a:schemeClr val="bg1"/>
              </a:solidFill>
            </a:rPr>
            <a:t>Sắp xếp danh sách </a:t>
          </a:r>
        </a:p>
        <a:p>
          <a:r>
            <a:rPr lang="vi-VN" sz="1600" dirty="0">
              <a:solidFill>
                <a:schemeClr val="bg1"/>
              </a:solidFill>
            </a:rPr>
            <a:t>theo tải trọng</a:t>
          </a:r>
        </a:p>
      </dgm:t>
    </dgm:pt>
    <dgm:pt modelId="{323AC17D-7DC8-4263-A3E5-848F8AF49D01}" type="sibTrans" cxnId="{85AA4DF9-9843-4A97-BEE7-2667EFBB49AF}">
      <dgm:prSet/>
      <dgm:spPr/>
      <dgm:t>
        <a:bodyPr/>
        <a:lstStyle/>
        <a:p>
          <a:endParaRPr lang="vi-VN" sz="2800">
            <a:solidFill>
              <a:schemeClr val="bg1"/>
            </a:solidFill>
          </a:endParaRPr>
        </a:p>
      </dgm:t>
    </dgm:pt>
    <dgm:pt modelId="{05B5C0B5-3DA7-46F6-8B1A-4392F9BBD73B}" type="parTrans" cxnId="{85AA4DF9-9843-4A97-BEE7-2667EFBB49AF}">
      <dgm:prSet/>
      <dgm:spPr/>
      <dgm:t>
        <a:bodyPr/>
        <a:lstStyle/>
        <a:p>
          <a:endParaRPr lang="vi-VN" sz="2800">
            <a:solidFill>
              <a:schemeClr val="bg1"/>
            </a:solidFill>
          </a:endParaRPr>
        </a:p>
      </dgm:t>
    </dgm:pt>
    <dgm:pt modelId="{1BDBB1FC-2BA1-4E77-AB4B-17FDE2A2FE46}">
      <dgm:prSet phldrT="[Text]" custT="1"/>
      <dgm:spPr/>
      <dgm:t>
        <a:bodyPr/>
        <a:lstStyle/>
        <a:p>
          <a:r>
            <a:rPr lang="vi-VN" sz="1600" dirty="0">
              <a:solidFill>
                <a:schemeClr val="bg1"/>
              </a:solidFill>
            </a:rPr>
            <a:t>Tìm theo loại hàng hóa</a:t>
          </a:r>
        </a:p>
      </dgm:t>
    </dgm:pt>
    <dgm:pt modelId="{5D5686AD-C3E7-43B5-A1AA-6DAA3C31D2A8}" type="sibTrans" cxnId="{79925441-BEBA-451A-8CD3-A49DC0DA0F80}">
      <dgm:prSet/>
      <dgm:spPr/>
      <dgm:t>
        <a:bodyPr/>
        <a:lstStyle/>
        <a:p>
          <a:endParaRPr lang="vi-VN" sz="2800">
            <a:solidFill>
              <a:schemeClr val="bg1"/>
            </a:solidFill>
          </a:endParaRPr>
        </a:p>
      </dgm:t>
    </dgm:pt>
    <dgm:pt modelId="{E3D87FF0-3A6A-48F6-AD1E-2DAD5B086D87}" type="parTrans" cxnId="{79925441-BEBA-451A-8CD3-A49DC0DA0F80}">
      <dgm:prSet/>
      <dgm:spPr/>
      <dgm:t>
        <a:bodyPr/>
        <a:lstStyle/>
        <a:p>
          <a:endParaRPr lang="vi-VN" sz="2800">
            <a:solidFill>
              <a:schemeClr val="bg1"/>
            </a:solidFill>
          </a:endParaRPr>
        </a:p>
      </dgm:t>
    </dgm:pt>
    <dgm:pt modelId="{C1E3B59E-7883-49CE-973E-2CABA6E62DB8}">
      <dgm:prSet phldrT="[Text]" custT="1"/>
      <dgm:spPr/>
      <dgm:t>
        <a:bodyPr/>
        <a:lstStyle/>
        <a:p>
          <a:endParaRPr lang="vi-VN" sz="2000" dirty="0">
            <a:solidFill>
              <a:schemeClr val="bg1"/>
            </a:solidFill>
          </a:endParaRPr>
        </a:p>
      </dgm:t>
    </dgm:pt>
    <dgm:pt modelId="{C67A0C03-1BAD-4603-9E1B-56910CB693FD}" type="sibTrans" cxnId="{92C1343D-4F05-4DB1-AE98-2FBD39CF8A14}">
      <dgm:prSet/>
      <dgm:spPr/>
      <dgm:t>
        <a:bodyPr/>
        <a:lstStyle/>
        <a:p>
          <a:endParaRPr lang="vi-VN" sz="2800">
            <a:solidFill>
              <a:schemeClr val="bg1"/>
            </a:solidFill>
          </a:endParaRPr>
        </a:p>
      </dgm:t>
    </dgm:pt>
    <dgm:pt modelId="{CBFDD033-A1D2-430E-B5D7-3F6CA948FFD8}" type="parTrans" cxnId="{92C1343D-4F05-4DB1-AE98-2FBD39CF8A14}">
      <dgm:prSet/>
      <dgm:spPr/>
      <dgm:t>
        <a:bodyPr/>
        <a:lstStyle/>
        <a:p>
          <a:endParaRPr lang="vi-VN" sz="2800">
            <a:solidFill>
              <a:schemeClr val="bg1"/>
            </a:solidFill>
          </a:endParaRPr>
        </a:p>
      </dgm:t>
    </dgm:pt>
    <dgm:pt modelId="{EFB50263-0BE0-4A5E-8C78-E12990EAEE45}" type="pres">
      <dgm:prSet presAssocID="{46142132-08BA-491D-BD00-27143F378235}" presName="layout" presStyleCnt="0">
        <dgm:presLayoutVars>
          <dgm:chMax/>
          <dgm:chPref/>
          <dgm:dir/>
          <dgm:resizeHandles/>
        </dgm:presLayoutVars>
      </dgm:prSet>
      <dgm:spPr/>
    </dgm:pt>
    <dgm:pt modelId="{ADB5CCA8-B909-400E-A472-F01AA30EFA5C}" type="pres">
      <dgm:prSet presAssocID="{075A5E10-B8D8-4393-A8CB-3BE2FD054966}" presName="root" presStyleCnt="0">
        <dgm:presLayoutVars>
          <dgm:chMax/>
          <dgm:chPref/>
        </dgm:presLayoutVars>
      </dgm:prSet>
      <dgm:spPr/>
    </dgm:pt>
    <dgm:pt modelId="{E0EC3C57-4F56-4961-B675-4F8093308FAE}" type="pres">
      <dgm:prSet presAssocID="{075A5E10-B8D8-4393-A8CB-3BE2FD054966}" presName="rootComposite" presStyleCnt="0">
        <dgm:presLayoutVars/>
      </dgm:prSet>
      <dgm:spPr/>
    </dgm:pt>
    <dgm:pt modelId="{3175B720-079B-4E6B-8936-CE2BB8020325}" type="pres">
      <dgm:prSet presAssocID="{075A5E10-B8D8-4393-A8CB-3BE2FD054966}" presName="ParentAccent" presStyleLbl="alignNode1" presStyleIdx="0" presStyleCnt="3"/>
      <dgm:spPr>
        <a:solidFill>
          <a:srgbClr val="2C1256"/>
        </a:solidFill>
        <a:ln>
          <a:solidFill>
            <a:srgbClr val="2C1256"/>
          </a:solidFill>
        </a:ln>
      </dgm:spPr>
    </dgm:pt>
    <dgm:pt modelId="{9EB93422-EF0B-496B-9FFF-3A286D1085C8}" type="pres">
      <dgm:prSet presAssocID="{075A5E10-B8D8-4393-A8CB-3BE2FD054966}" presName="ParentSmallAccent" presStyleLbl="fgAcc1" presStyleIdx="0" presStyleCnt="3" custLinFactX="333874" custLinFactY="854012" custLinFactNeighborX="400000" custLinFactNeighborY="900000"/>
      <dgm:spPr>
        <a:solidFill>
          <a:srgbClr val="2C1256">
            <a:alpha val="90000"/>
          </a:srgbClr>
        </a:solidFill>
        <a:ln>
          <a:solidFill>
            <a:srgbClr val="2C1256"/>
          </a:solidFill>
        </a:ln>
      </dgm:spPr>
    </dgm:pt>
    <dgm:pt modelId="{B3DE55A7-9E4C-4F34-82D4-1FB424EA3504}" type="pres">
      <dgm:prSet presAssocID="{075A5E10-B8D8-4393-A8CB-3BE2FD054966}" presName="Parent" presStyleLbl="revTx" presStyleIdx="0" presStyleCnt="17" custScaleX="123214">
        <dgm:presLayoutVars>
          <dgm:chMax/>
          <dgm:chPref val="4"/>
          <dgm:bulletEnabled val="1"/>
        </dgm:presLayoutVars>
      </dgm:prSet>
      <dgm:spPr/>
    </dgm:pt>
    <dgm:pt modelId="{42D6DC0A-10AA-411B-B97A-80EE1DE5DDB5}" type="pres">
      <dgm:prSet presAssocID="{075A5E10-B8D8-4393-A8CB-3BE2FD054966}" presName="childShape" presStyleCnt="0">
        <dgm:presLayoutVars>
          <dgm:chMax val="0"/>
          <dgm:chPref val="0"/>
        </dgm:presLayoutVars>
      </dgm:prSet>
      <dgm:spPr/>
    </dgm:pt>
    <dgm:pt modelId="{99C4F4D0-1D7E-4D8A-8BB8-8C11940F2A34}" type="pres">
      <dgm:prSet presAssocID="{645229EE-DBF1-47A5-9FBC-C3779B3C060C}" presName="childComposite" presStyleCnt="0">
        <dgm:presLayoutVars>
          <dgm:chMax val="0"/>
          <dgm:chPref val="0"/>
        </dgm:presLayoutVars>
      </dgm:prSet>
      <dgm:spPr/>
    </dgm:pt>
    <dgm:pt modelId="{481B4F40-8864-48DC-8845-604B35ECD7C1}" type="pres">
      <dgm:prSet presAssocID="{645229EE-DBF1-47A5-9FBC-C3779B3C060C}" presName="ChildAccent" presStyleLbl="solidFgAcc1" presStyleIdx="0" presStyleCnt="14" custLinFactX="-22189" custLinFactNeighborX="-100000" custLinFactNeighborY="-33029"/>
      <dgm:spPr/>
    </dgm:pt>
    <dgm:pt modelId="{D7C0453D-C2B3-438B-AABC-26480B3F3285}" type="pres">
      <dgm:prSet presAssocID="{645229EE-DBF1-47A5-9FBC-C3779B3C060C}" presName="Child" presStyleLbl="revTx" presStyleIdx="1" presStyleCnt="17" custLinFactNeighborX="-9249" custLinFactNeighborY="-9802">
        <dgm:presLayoutVars>
          <dgm:chMax val="0"/>
          <dgm:chPref val="0"/>
          <dgm:bulletEnabled val="1"/>
        </dgm:presLayoutVars>
      </dgm:prSet>
      <dgm:spPr/>
    </dgm:pt>
    <dgm:pt modelId="{61A1915E-C178-4532-8072-76ABC284FBAB}" type="pres">
      <dgm:prSet presAssocID="{FF8D90CC-667B-4496-865C-F73C8B228854}" presName="childComposite" presStyleCnt="0">
        <dgm:presLayoutVars>
          <dgm:chMax val="0"/>
          <dgm:chPref val="0"/>
        </dgm:presLayoutVars>
      </dgm:prSet>
      <dgm:spPr/>
    </dgm:pt>
    <dgm:pt modelId="{6205B328-8798-474E-9F82-9056AECDF6FA}" type="pres">
      <dgm:prSet presAssocID="{FF8D90CC-667B-4496-865C-F73C8B228854}" presName="ChildAccent" presStyleLbl="solidFgAcc1" presStyleIdx="1" presStyleCnt="14" custLinFactNeighborX="-5091" custLinFactNeighborY="-17756"/>
      <dgm:spPr/>
    </dgm:pt>
    <dgm:pt modelId="{14344AAA-D710-4F63-A5A9-3041324DC293}" type="pres">
      <dgm:prSet presAssocID="{FF8D90CC-667B-4496-865C-F73C8B228854}" presName="Child" presStyleLbl="revTx" presStyleIdx="2" presStyleCnt="17" custScaleX="119071" custLinFactNeighborX="9246" custLinFactNeighborY="-7617">
        <dgm:presLayoutVars>
          <dgm:chMax val="0"/>
          <dgm:chPref val="0"/>
          <dgm:bulletEnabled val="1"/>
        </dgm:presLayoutVars>
      </dgm:prSet>
      <dgm:spPr/>
    </dgm:pt>
    <dgm:pt modelId="{F2773B03-D303-4D95-9AFB-22E0A4F3D278}" type="pres">
      <dgm:prSet presAssocID="{578DDDB2-7350-429E-9AA9-BB6DC5666349}" presName="childComposite" presStyleCnt="0">
        <dgm:presLayoutVars>
          <dgm:chMax val="0"/>
          <dgm:chPref val="0"/>
        </dgm:presLayoutVars>
      </dgm:prSet>
      <dgm:spPr/>
    </dgm:pt>
    <dgm:pt modelId="{0B3F5DFE-380B-45D2-91D6-C5F7ED3068E8}" type="pres">
      <dgm:prSet presAssocID="{578DDDB2-7350-429E-9AA9-BB6DC5666349}" presName="ChildAccent" presStyleLbl="solidFgAcc1" presStyleIdx="2" presStyleCnt="14" custLinFactNeighborX="-5091" custLinFactNeighborY="-17756"/>
      <dgm:spPr/>
    </dgm:pt>
    <dgm:pt modelId="{EE5C20E4-878A-4691-94C8-259C8AFAEE2D}" type="pres">
      <dgm:prSet presAssocID="{578DDDB2-7350-429E-9AA9-BB6DC5666349}" presName="Child" presStyleLbl="revTx" presStyleIdx="3" presStyleCnt="17" custScaleX="118504" custLinFactNeighborX="8844" custLinFactNeighborY="-3249">
        <dgm:presLayoutVars>
          <dgm:chMax val="0"/>
          <dgm:chPref val="0"/>
          <dgm:bulletEnabled val="1"/>
        </dgm:presLayoutVars>
      </dgm:prSet>
      <dgm:spPr/>
    </dgm:pt>
    <dgm:pt modelId="{7528E4B0-9355-43BA-8C8B-4233A02857F4}" type="pres">
      <dgm:prSet presAssocID="{1796DBF0-77DF-43DD-8581-C324951D27D6}" presName="childComposite" presStyleCnt="0">
        <dgm:presLayoutVars>
          <dgm:chMax val="0"/>
          <dgm:chPref val="0"/>
        </dgm:presLayoutVars>
      </dgm:prSet>
      <dgm:spPr/>
    </dgm:pt>
    <dgm:pt modelId="{60324EF7-1947-4D6A-8865-55D791E4A6A1}" type="pres">
      <dgm:prSet presAssocID="{1796DBF0-77DF-43DD-8581-C324951D27D6}" presName="ChildAccent" presStyleLbl="solidFgAcc1" presStyleIdx="3" presStyleCnt="14" custLinFactX="-17791" custLinFactNeighborX="-100000" custLinFactNeighborY="-17756"/>
      <dgm:spPr/>
    </dgm:pt>
    <dgm:pt modelId="{88110021-1784-4AB2-9A35-CE1BDB8588B7}" type="pres">
      <dgm:prSet presAssocID="{1796DBF0-77DF-43DD-8581-C324951D27D6}" presName="Child" presStyleLbl="revTx" presStyleIdx="4" presStyleCnt="17" custLinFactNeighborX="-8844" custLinFactNeighborY="457">
        <dgm:presLayoutVars>
          <dgm:chMax val="0"/>
          <dgm:chPref val="0"/>
          <dgm:bulletEnabled val="1"/>
        </dgm:presLayoutVars>
      </dgm:prSet>
      <dgm:spPr/>
    </dgm:pt>
    <dgm:pt modelId="{42865655-B6C7-4D60-99A0-3388552911FA}" type="pres">
      <dgm:prSet presAssocID="{F2DEE132-C446-428D-B6AA-40A231350729}" presName="root" presStyleCnt="0">
        <dgm:presLayoutVars>
          <dgm:chMax/>
          <dgm:chPref/>
        </dgm:presLayoutVars>
      </dgm:prSet>
      <dgm:spPr/>
    </dgm:pt>
    <dgm:pt modelId="{D2198151-CBF1-41EF-8D62-E3058B643AC9}" type="pres">
      <dgm:prSet presAssocID="{F2DEE132-C446-428D-B6AA-40A231350729}" presName="rootComposite" presStyleCnt="0">
        <dgm:presLayoutVars/>
      </dgm:prSet>
      <dgm:spPr/>
    </dgm:pt>
    <dgm:pt modelId="{0F312A81-F1A8-4034-A28A-F4DFB5731550}" type="pres">
      <dgm:prSet presAssocID="{F2DEE132-C446-428D-B6AA-40A231350729}" presName="ParentAccent" presStyleLbl="alignNode1" presStyleIdx="1" presStyleCnt="3"/>
      <dgm:spPr>
        <a:solidFill>
          <a:srgbClr val="2C1256"/>
        </a:solidFill>
        <a:ln>
          <a:solidFill>
            <a:srgbClr val="2C1256"/>
          </a:solidFill>
        </a:ln>
      </dgm:spPr>
    </dgm:pt>
    <dgm:pt modelId="{0982BCF7-9F19-4C52-A815-3964996B2509}" type="pres">
      <dgm:prSet presAssocID="{F2DEE132-C446-428D-B6AA-40A231350729}" presName="ParentSmallAccent" presStyleLbl="fgAcc1" presStyleIdx="1" presStyleCnt="3" custLinFactX="300000" custLinFactY="719581" custLinFactNeighborX="380610" custLinFactNeighborY="800000"/>
      <dgm:spPr>
        <a:solidFill>
          <a:srgbClr val="2C1256">
            <a:alpha val="90000"/>
          </a:srgbClr>
        </a:solidFill>
        <a:ln>
          <a:solidFill>
            <a:srgbClr val="2C1256"/>
          </a:solidFill>
        </a:ln>
      </dgm:spPr>
    </dgm:pt>
    <dgm:pt modelId="{5CBF6D21-B702-4DC5-B616-B101A9EFCC94}" type="pres">
      <dgm:prSet presAssocID="{F2DEE132-C446-428D-B6AA-40A231350729}" presName="Parent" presStyleLbl="revTx" presStyleIdx="5" presStyleCnt="17" custScaleX="182399" custLinFactNeighborX="26061" custLinFactNeighborY="-11561">
        <dgm:presLayoutVars>
          <dgm:chMax/>
          <dgm:chPref val="4"/>
          <dgm:bulletEnabled val="1"/>
        </dgm:presLayoutVars>
      </dgm:prSet>
      <dgm:spPr/>
    </dgm:pt>
    <dgm:pt modelId="{6CB19BC8-4A2F-4975-B073-E4D61097BE8A}" type="pres">
      <dgm:prSet presAssocID="{F2DEE132-C446-428D-B6AA-40A231350729}" presName="childShape" presStyleCnt="0">
        <dgm:presLayoutVars>
          <dgm:chMax val="0"/>
          <dgm:chPref val="0"/>
        </dgm:presLayoutVars>
      </dgm:prSet>
      <dgm:spPr/>
    </dgm:pt>
    <dgm:pt modelId="{A849C71B-FC1C-4EF4-B7E8-A8B9DF485389}" type="pres">
      <dgm:prSet presAssocID="{0614FC7B-B4A6-45FE-BC5A-44E2ABB97BD9}" presName="childComposite" presStyleCnt="0">
        <dgm:presLayoutVars>
          <dgm:chMax val="0"/>
          <dgm:chPref val="0"/>
        </dgm:presLayoutVars>
      </dgm:prSet>
      <dgm:spPr/>
    </dgm:pt>
    <dgm:pt modelId="{C9D5985F-68BB-4BFC-9536-B602ED1C9D97}" type="pres">
      <dgm:prSet presAssocID="{0614FC7B-B4A6-45FE-BC5A-44E2ABB97BD9}" presName="ChildAccent" presStyleLbl="solidFgAcc1" presStyleIdx="4" presStyleCnt="14" custLinFactX="-300000" custLinFactY="-4790" custLinFactNeighborX="-305971" custLinFactNeighborY="-100000"/>
      <dgm:spPr/>
    </dgm:pt>
    <dgm:pt modelId="{B2760998-3EC2-4250-B79F-90BB13FE4A58}" type="pres">
      <dgm:prSet presAssocID="{0614FC7B-B4A6-45FE-BC5A-44E2ABB97BD9}" presName="Child" presStyleLbl="revTx" presStyleIdx="6" presStyleCnt="17" custScaleX="128761" custLinFactNeighborX="-26955" custLinFactNeighborY="-41724">
        <dgm:presLayoutVars>
          <dgm:chMax val="0"/>
          <dgm:chPref val="0"/>
          <dgm:bulletEnabled val="1"/>
        </dgm:presLayoutVars>
      </dgm:prSet>
      <dgm:spPr/>
    </dgm:pt>
    <dgm:pt modelId="{B4E34ADA-6A1B-4A42-9DD2-E5D3E5D8C204}" type="pres">
      <dgm:prSet presAssocID="{77A20685-C9CE-45C7-836F-A63A37789D67}" presName="childComposite" presStyleCnt="0">
        <dgm:presLayoutVars>
          <dgm:chMax val="0"/>
          <dgm:chPref val="0"/>
        </dgm:presLayoutVars>
      </dgm:prSet>
      <dgm:spPr/>
    </dgm:pt>
    <dgm:pt modelId="{25D674B0-D268-46D5-9AE0-BE259D65DD8F}" type="pres">
      <dgm:prSet presAssocID="{77A20685-C9CE-45C7-836F-A63A37789D67}" presName="ChildAccent" presStyleLbl="solidFgAcc1" presStyleIdx="5" presStyleCnt="14" custLinFactX="-200000" custLinFactNeighborX="-247507" custLinFactNeighborY="-99350"/>
      <dgm:spPr/>
    </dgm:pt>
    <dgm:pt modelId="{77FE1A7A-A66F-4F52-B2B3-9A24B86345E9}" type="pres">
      <dgm:prSet presAssocID="{77A20685-C9CE-45C7-836F-A63A37789D67}" presName="Child" presStyleLbl="revTx" presStyleIdx="7" presStyleCnt="17" custScaleX="154439" custLinFactNeighborX="-1395" custLinFactNeighborY="-7635">
        <dgm:presLayoutVars>
          <dgm:chMax val="0"/>
          <dgm:chPref val="0"/>
          <dgm:bulletEnabled val="1"/>
        </dgm:presLayoutVars>
      </dgm:prSet>
      <dgm:spPr/>
    </dgm:pt>
    <dgm:pt modelId="{78C697ED-74C5-4F25-8834-52F9EFEEBBE1}" type="pres">
      <dgm:prSet presAssocID="{434C3922-518C-4DCE-9AB1-C6D51141C6F0}" presName="childComposite" presStyleCnt="0">
        <dgm:presLayoutVars>
          <dgm:chMax val="0"/>
          <dgm:chPref val="0"/>
        </dgm:presLayoutVars>
      </dgm:prSet>
      <dgm:spPr/>
    </dgm:pt>
    <dgm:pt modelId="{D70ED960-7B33-428A-8E60-5E3F32826407}" type="pres">
      <dgm:prSet presAssocID="{434C3922-518C-4DCE-9AB1-C6D51141C6F0}" presName="ChildAccent" presStyleLbl="solidFgAcc1" presStyleIdx="6" presStyleCnt="14" custLinFactX="-284212" custLinFactNeighborX="-300000" custLinFactNeighborY="14884"/>
      <dgm:spPr/>
    </dgm:pt>
    <dgm:pt modelId="{2A862620-1FB6-4517-AAAB-84C4CE9BD77A}" type="pres">
      <dgm:prSet presAssocID="{434C3922-518C-4DCE-9AB1-C6D51141C6F0}" presName="Child" presStyleLbl="revTx" presStyleIdx="8" presStyleCnt="17" custScaleX="131299" custLinFactNeighborX="-24466" custLinFactNeighborY="13087">
        <dgm:presLayoutVars>
          <dgm:chMax val="0"/>
          <dgm:chPref val="0"/>
          <dgm:bulletEnabled val="1"/>
        </dgm:presLayoutVars>
      </dgm:prSet>
      <dgm:spPr/>
    </dgm:pt>
    <dgm:pt modelId="{63CFE97F-3130-4B28-8958-85D630B81E9D}" type="pres">
      <dgm:prSet presAssocID="{128929C9-BE59-4D7E-9314-9059E623B4A9}" presName="childComposite" presStyleCnt="0">
        <dgm:presLayoutVars>
          <dgm:chMax val="0"/>
          <dgm:chPref val="0"/>
        </dgm:presLayoutVars>
      </dgm:prSet>
      <dgm:spPr/>
    </dgm:pt>
    <dgm:pt modelId="{08393758-A9F5-44BE-B214-3B341D78768D}" type="pres">
      <dgm:prSet presAssocID="{128929C9-BE59-4D7E-9314-9059E623B4A9}" presName="ChildAccent" presStyleLbl="solidFgAcc1" presStyleIdx="7" presStyleCnt="14" custLinFactX="-100000" custLinFactNeighborX="-119745" custLinFactNeighborY="25761"/>
      <dgm:spPr/>
    </dgm:pt>
    <dgm:pt modelId="{19A6E393-94B9-420E-92CE-1FEEBBDD9F3E}" type="pres">
      <dgm:prSet presAssocID="{128929C9-BE59-4D7E-9314-9059E623B4A9}" presName="Child" presStyleLbl="revTx" presStyleIdx="9" presStyleCnt="17" custScaleX="188996" custLinFactNeighborX="33927" custLinFactNeighborY="50604">
        <dgm:presLayoutVars>
          <dgm:chMax val="0"/>
          <dgm:chPref val="0"/>
          <dgm:bulletEnabled val="1"/>
        </dgm:presLayoutVars>
      </dgm:prSet>
      <dgm:spPr/>
    </dgm:pt>
    <dgm:pt modelId="{0F87E199-2A44-48D5-BD35-778598082400}" type="pres">
      <dgm:prSet presAssocID="{8FA997B7-8FE2-4577-A0A4-46C7F878085E}" presName="childComposite" presStyleCnt="0">
        <dgm:presLayoutVars>
          <dgm:chMax val="0"/>
          <dgm:chPref val="0"/>
        </dgm:presLayoutVars>
      </dgm:prSet>
      <dgm:spPr/>
    </dgm:pt>
    <dgm:pt modelId="{5D43EA2A-A2A5-4BD0-88FB-3343A28606FD}" type="pres">
      <dgm:prSet presAssocID="{8FA997B7-8FE2-4577-A0A4-46C7F878085E}" presName="ChildAccent" presStyleLbl="solidFgAcc1" presStyleIdx="8" presStyleCnt="14" custLinFactX="-200000" custLinFactNeighborX="-267194" custLinFactNeighborY="76596"/>
      <dgm:spPr/>
    </dgm:pt>
    <dgm:pt modelId="{001ECBC6-96F1-4F31-B234-5D22AAB29A06}" type="pres">
      <dgm:prSet presAssocID="{8FA997B7-8FE2-4577-A0A4-46C7F878085E}" presName="Child" presStyleLbl="revTx" presStyleIdx="10" presStyleCnt="17" custScaleX="148609" custScaleY="216799" custLinFactNeighborX="-6692" custLinFactNeighborY="66525">
        <dgm:presLayoutVars>
          <dgm:chMax val="0"/>
          <dgm:chPref val="0"/>
          <dgm:bulletEnabled val="1"/>
        </dgm:presLayoutVars>
      </dgm:prSet>
      <dgm:spPr/>
    </dgm:pt>
    <dgm:pt modelId="{2B662587-A933-4080-868F-DD5B01ABF29E}" type="pres">
      <dgm:prSet presAssocID="{C1E3B59E-7883-49CE-973E-2CABA6E62DB8}" presName="root" presStyleCnt="0">
        <dgm:presLayoutVars>
          <dgm:chMax/>
          <dgm:chPref/>
        </dgm:presLayoutVars>
      </dgm:prSet>
      <dgm:spPr/>
    </dgm:pt>
    <dgm:pt modelId="{80B253A4-038A-4CC9-B96F-361F2666FEF3}" type="pres">
      <dgm:prSet presAssocID="{C1E3B59E-7883-49CE-973E-2CABA6E62DB8}" presName="rootComposite" presStyleCnt="0">
        <dgm:presLayoutVars/>
      </dgm:prSet>
      <dgm:spPr/>
    </dgm:pt>
    <dgm:pt modelId="{2F95672C-5285-44F1-BD68-A0AE197F9302}" type="pres">
      <dgm:prSet presAssocID="{C1E3B59E-7883-49CE-973E-2CABA6E62DB8}" presName="ParentAccent" presStyleLbl="alignNode1" presStyleIdx="2" presStyleCnt="3" custLinFactY="593000" custLinFactNeighborX="21858" custLinFactNeighborY="600000"/>
      <dgm:spPr>
        <a:solidFill>
          <a:srgbClr val="2C1256"/>
        </a:solidFill>
        <a:ln>
          <a:solidFill>
            <a:srgbClr val="2C1256"/>
          </a:solidFill>
        </a:ln>
      </dgm:spPr>
    </dgm:pt>
    <dgm:pt modelId="{3406BD99-2CEE-46F8-ADB9-7428A35930C7}" type="pres">
      <dgm:prSet presAssocID="{C1E3B59E-7883-49CE-973E-2CABA6E62DB8}" presName="ParentSmallAccent" presStyleLbl="fgAcc1" presStyleIdx="2" presStyleCnt="3" custLinFactX="232124" custLinFactY="800000" custLinFactNeighborX="300000" custLinFactNeighborY="896148"/>
      <dgm:spPr>
        <a:solidFill>
          <a:srgbClr val="2C1256">
            <a:alpha val="90000"/>
          </a:srgbClr>
        </a:solidFill>
        <a:ln>
          <a:solidFill>
            <a:srgbClr val="2C1256"/>
          </a:solidFill>
        </a:ln>
      </dgm:spPr>
    </dgm:pt>
    <dgm:pt modelId="{0C4616AF-D8FC-4EA9-A960-B1D811F8CD4D}" type="pres">
      <dgm:prSet presAssocID="{C1E3B59E-7883-49CE-973E-2CABA6E62DB8}" presName="Parent" presStyleLbl="revTx" presStyleIdx="11" presStyleCnt="17">
        <dgm:presLayoutVars>
          <dgm:chMax/>
          <dgm:chPref val="4"/>
          <dgm:bulletEnabled val="1"/>
        </dgm:presLayoutVars>
      </dgm:prSet>
      <dgm:spPr/>
    </dgm:pt>
    <dgm:pt modelId="{AF25135D-259B-48E5-B35B-51E9897D9A5B}" type="pres">
      <dgm:prSet presAssocID="{C1E3B59E-7883-49CE-973E-2CABA6E62DB8}" presName="childShape" presStyleCnt="0">
        <dgm:presLayoutVars>
          <dgm:chMax val="0"/>
          <dgm:chPref val="0"/>
        </dgm:presLayoutVars>
      </dgm:prSet>
      <dgm:spPr/>
    </dgm:pt>
    <dgm:pt modelId="{8565741C-BBE7-47D2-A059-9BE413C07FED}" type="pres">
      <dgm:prSet presAssocID="{F0AE77DC-03B0-4122-BCD4-90F9909DFB2A}" presName="childComposite" presStyleCnt="0">
        <dgm:presLayoutVars>
          <dgm:chMax val="0"/>
          <dgm:chPref val="0"/>
        </dgm:presLayoutVars>
      </dgm:prSet>
      <dgm:spPr/>
    </dgm:pt>
    <dgm:pt modelId="{04B544B9-80E6-41AE-A03C-549F43BAD194}" type="pres">
      <dgm:prSet presAssocID="{F0AE77DC-03B0-4122-BCD4-90F9909DFB2A}" presName="ChildAccent" presStyleLbl="solidFgAcc1" presStyleIdx="9" presStyleCnt="14" custLinFactX="-163519" custLinFactY="-9632" custLinFactNeighborX="-200000" custLinFactNeighborY="-100000"/>
      <dgm:spPr/>
    </dgm:pt>
    <dgm:pt modelId="{75EED1AA-EADE-41F6-A1E6-734900ECC6D3}" type="pres">
      <dgm:prSet presAssocID="{F0AE77DC-03B0-4122-BCD4-90F9909DFB2A}" presName="Child" presStyleLbl="revTx" presStyleIdx="12" presStyleCnt="17" custScaleX="125254" custLinFactNeighborX="-11377" custLinFactNeighborY="-18412">
        <dgm:presLayoutVars>
          <dgm:chMax val="0"/>
          <dgm:chPref val="0"/>
          <dgm:bulletEnabled val="1"/>
        </dgm:presLayoutVars>
      </dgm:prSet>
      <dgm:spPr/>
    </dgm:pt>
    <dgm:pt modelId="{3C06311F-EF3E-4AD0-8319-965B775470E3}" type="pres">
      <dgm:prSet presAssocID="{3E7618A0-55C7-45D2-9A46-D88B3BFF8290}" presName="childComposite" presStyleCnt="0">
        <dgm:presLayoutVars>
          <dgm:chMax val="0"/>
          <dgm:chPref val="0"/>
        </dgm:presLayoutVars>
      </dgm:prSet>
      <dgm:spPr/>
    </dgm:pt>
    <dgm:pt modelId="{0B36A851-7AD4-4A05-8AA6-2B53947D8FC4}" type="pres">
      <dgm:prSet presAssocID="{3E7618A0-55C7-45D2-9A46-D88B3BFF8290}" presName="ChildAccent" presStyleLbl="solidFgAcc1" presStyleIdx="10" presStyleCnt="14" custLinFactX="-135789" custLinFactNeighborX="-200000" custLinFactNeighborY="8362"/>
      <dgm:spPr/>
    </dgm:pt>
    <dgm:pt modelId="{BD331303-3DC0-4362-83B1-B14EA70EB009}" type="pres">
      <dgm:prSet presAssocID="{3E7618A0-55C7-45D2-9A46-D88B3BFF8290}" presName="Child" presStyleLbl="revTx" presStyleIdx="13" presStyleCnt="17" custScaleX="128644" custLinFactNeighborX="-8879" custLinFactNeighborY="5770">
        <dgm:presLayoutVars>
          <dgm:chMax val="0"/>
          <dgm:chPref val="0"/>
          <dgm:bulletEnabled val="1"/>
        </dgm:presLayoutVars>
      </dgm:prSet>
      <dgm:spPr/>
    </dgm:pt>
    <dgm:pt modelId="{8213BD71-A9F1-4C6A-B0D9-C89DB5FEC02C}" type="pres">
      <dgm:prSet presAssocID="{1BDBB1FC-2BA1-4E77-AB4B-17FDE2A2FE46}" presName="childComposite" presStyleCnt="0">
        <dgm:presLayoutVars>
          <dgm:chMax val="0"/>
          <dgm:chPref val="0"/>
        </dgm:presLayoutVars>
      </dgm:prSet>
      <dgm:spPr/>
    </dgm:pt>
    <dgm:pt modelId="{FC826008-532B-478B-ABF1-DB9DDCCDA3C0}" type="pres">
      <dgm:prSet presAssocID="{1BDBB1FC-2BA1-4E77-AB4B-17FDE2A2FE46}" presName="ChildAccent" presStyleLbl="solidFgAcc1" presStyleIdx="11" presStyleCnt="14" custLinFactX="-100000" custLinFactNeighborX="-175961" custLinFactNeighborY="-6876"/>
      <dgm:spPr/>
    </dgm:pt>
    <dgm:pt modelId="{F78A633F-6D4B-4355-A2A6-F5F3608970F3}" type="pres">
      <dgm:prSet presAssocID="{1BDBB1FC-2BA1-4E77-AB4B-17FDE2A2FE46}" presName="Child" presStyleLbl="revTx" presStyleIdx="14" presStyleCnt="17" custScaleX="137937" custLinFactNeighborX="150" custLinFactNeighborY="1719">
        <dgm:presLayoutVars>
          <dgm:chMax val="0"/>
          <dgm:chPref val="0"/>
          <dgm:bulletEnabled val="1"/>
        </dgm:presLayoutVars>
      </dgm:prSet>
      <dgm:spPr/>
    </dgm:pt>
    <dgm:pt modelId="{CCA48D89-8E12-4400-A75C-C04E330735F7}" type="pres">
      <dgm:prSet presAssocID="{ADFC9904-4655-47D6-9DA1-3FBBA7CC715F}" presName="childComposite" presStyleCnt="0">
        <dgm:presLayoutVars>
          <dgm:chMax val="0"/>
          <dgm:chPref val="0"/>
        </dgm:presLayoutVars>
      </dgm:prSet>
      <dgm:spPr/>
    </dgm:pt>
    <dgm:pt modelId="{D1E66034-3A7B-4ECB-9192-726EF40328AE}" type="pres">
      <dgm:prSet presAssocID="{ADFC9904-4655-47D6-9DA1-3FBBA7CC715F}" presName="ChildAccent" presStyleLbl="solidFgAcc1" presStyleIdx="12" presStyleCnt="14" custLinFactX="-119480" custLinFactNeighborX="-200000" custLinFactNeighborY="-28635"/>
      <dgm:spPr/>
    </dgm:pt>
    <dgm:pt modelId="{E9CA879F-4BFB-4C37-B85B-E067B0B2B1C3}" type="pres">
      <dgm:prSet presAssocID="{ADFC9904-4655-47D6-9DA1-3FBBA7CC715F}" presName="Child" presStyleLbl="revTx" presStyleIdx="15" presStyleCnt="17" custScaleX="130992" custLinFactNeighborX="-6753" custLinFactNeighborY="-5276">
        <dgm:presLayoutVars>
          <dgm:chMax val="0"/>
          <dgm:chPref val="0"/>
          <dgm:bulletEnabled val="1"/>
        </dgm:presLayoutVars>
      </dgm:prSet>
      <dgm:spPr/>
    </dgm:pt>
    <dgm:pt modelId="{5688F4B1-5273-440D-A484-834F6C01E22F}" type="pres">
      <dgm:prSet presAssocID="{B44CEA3A-9F8A-46EC-BD25-76DB2D6CA4BD}" presName="childComposite" presStyleCnt="0">
        <dgm:presLayoutVars>
          <dgm:chMax val="0"/>
          <dgm:chPref val="0"/>
        </dgm:presLayoutVars>
      </dgm:prSet>
      <dgm:spPr/>
    </dgm:pt>
    <dgm:pt modelId="{1A0F16C4-57DE-462C-9EF7-8DDEBB087787}" type="pres">
      <dgm:prSet presAssocID="{B44CEA3A-9F8A-46EC-BD25-76DB2D6CA4BD}" presName="ChildAccent" presStyleLbl="solidFgAcc1" presStyleIdx="13" presStyleCnt="14" custLinFactX="-100000" custLinFactNeighborX="-192281" custLinFactNeighborY="-12316"/>
      <dgm:spPr/>
    </dgm:pt>
    <dgm:pt modelId="{CA721B6B-2DF8-4EB7-AFA7-415EEFC5990D}" type="pres">
      <dgm:prSet presAssocID="{B44CEA3A-9F8A-46EC-BD25-76DB2D6CA4BD}" presName="Child" presStyleLbl="revTx" presStyleIdx="16" presStyleCnt="17" custScaleX="134980" custLinFactNeighborX="-3287" custLinFactNeighborY="44213">
        <dgm:presLayoutVars>
          <dgm:chMax val="0"/>
          <dgm:chPref val="0"/>
          <dgm:bulletEnabled val="1"/>
        </dgm:presLayoutVars>
      </dgm:prSet>
      <dgm:spPr/>
    </dgm:pt>
  </dgm:ptLst>
  <dgm:cxnLst>
    <dgm:cxn modelId="{37419906-FADF-421E-82F1-A6673A695930}" type="presOf" srcId="{77A20685-C9CE-45C7-836F-A63A37789D67}" destId="{77FE1A7A-A66F-4F52-B2B3-9A24B86345E9}" srcOrd="0" destOrd="0" presId="urn:microsoft.com/office/officeart/2008/layout/SquareAccentList"/>
    <dgm:cxn modelId="{D814C930-D737-4708-A9BD-B487A25847E4}" srcId="{075A5E10-B8D8-4393-A8CB-3BE2FD054966}" destId="{FF8D90CC-667B-4496-865C-F73C8B228854}" srcOrd="1" destOrd="0" parTransId="{29844A89-5B9A-4A17-A5B8-BD2B39AABB5A}" sibTransId="{BC1CD256-DDDA-492F-A941-1DA4ECAB3203}"/>
    <dgm:cxn modelId="{1853F63C-3C00-4189-A40A-A96EBFDBAF02}" type="presOf" srcId="{645229EE-DBF1-47A5-9FBC-C3779B3C060C}" destId="{D7C0453D-C2B3-438B-AABC-26480B3F3285}" srcOrd="0" destOrd="0" presId="urn:microsoft.com/office/officeart/2008/layout/SquareAccentList"/>
    <dgm:cxn modelId="{92C1343D-4F05-4DB1-AE98-2FBD39CF8A14}" srcId="{46142132-08BA-491D-BD00-27143F378235}" destId="{C1E3B59E-7883-49CE-973E-2CABA6E62DB8}" srcOrd="2" destOrd="0" parTransId="{CBFDD033-A1D2-430E-B5D7-3F6CA948FFD8}" sibTransId="{C67A0C03-1BAD-4603-9E1B-56910CB693FD}"/>
    <dgm:cxn modelId="{1CFC8460-C9EC-491E-B9A9-9F531EC30AFD}" type="presOf" srcId="{FF8D90CC-667B-4496-865C-F73C8B228854}" destId="{14344AAA-D710-4F63-A5A9-3041324DC293}" srcOrd="0" destOrd="0" presId="urn:microsoft.com/office/officeart/2008/layout/SquareAccentList"/>
    <dgm:cxn modelId="{4687F560-8DED-4349-9D54-210BDF683C45}" type="presOf" srcId="{0614FC7B-B4A6-45FE-BC5A-44E2ABB97BD9}" destId="{B2760998-3EC2-4250-B79F-90BB13FE4A58}" srcOrd="0" destOrd="0" presId="urn:microsoft.com/office/officeart/2008/layout/SquareAccentList"/>
    <dgm:cxn modelId="{79925441-BEBA-451A-8CD3-A49DC0DA0F80}" srcId="{C1E3B59E-7883-49CE-973E-2CABA6E62DB8}" destId="{1BDBB1FC-2BA1-4E77-AB4B-17FDE2A2FE46}" srcOrd="2" destOrd="0" parTransId="{E3D87FF0-3A6A-48F6-AD1E-2DAD5B086D87}" sibTransId="{5D5686AD-C3E7-43B5-A1AA-6DAA3C31D2A8}"/>
    <dgm:cxn modelId="{625C1668-933B-486D-8D03-A5DBCF40B5A8}" type="presOf" srcId="{B44CEA3A-9F8A-46EC-BD25-76DB2D6CA4BD}" destId="{CA721B6B-2DF8-4EB7-AFA7-415EEFC5990D}" srcOrd="0" destOrd="0" presId="urn:microsoft.com/office/officeart/2008/layout/SquareAccentList"/>
    <dgm:cxn modelId="{CAA5BE49-A222-4AC3-9AD0-91DEAD9484D9}" type="presOf" srcId="{1BDBB1FC-2BA1-4E77-AB4B-17FDE2A2FE46}" destId="{F78A633F-6D4B-4355-A2A6-F5F3608970F3}" srcOrd="0" destOrd="0" presId="urn:microsoft.com/office/officeart/2008/layout/SquareAccentList"/>
    <dgm:cxn modelId="{4F66D369-66E2-4EF3-BFB5-56E23F85D5CB}" type="presOf" srcId="{F2DEE132-C446-428D-B6AA-40A231350729}" destId="{5CBF6D21-B702-4DC5-B616-B101A9EFCC94}" srcOrd="0" destOrd="0" presId="urn:microsoft.com/office/officeart/2008/layout/SquareAccentList"/>
    <dgm:cxn modelId="{D1B0E469-6EA3-41CD-83AD-88BF54060E18}" type="presOf" srcId="{F0AE77DC-03B0-4122-BCD4-90F9909DFB2A}" destId="{75EED1AA-EADE-41F6-A1E6-734900ECC6D3}" srcOrd="0" destOrd="0" presId="urn:microsoft.com/office/officeart/2008/layout/SquareAccentList"/>
    <dgm:cxn modelId="{19FA894E-DE8C-49F3-8F62-903435419211}" type="presOf" srcId="{C1E3B59E-7883-49CE-973E-2CABA6E62DB8}" destId="{0C4616AF-D8FC-4EA9-A960-B1D811F8CD4D}" srcOrd="0" destOrd="0" presId="urn:microsoft.com/office/officeart/2008/layout/SquareAccentList"/>
    <dgm:cxn modelId="{706C8F72-7EE2-44BC-953E-3150AC318146}" srcId="{075A5E10-B8D8-4393-A8CB-3BE2FD054966}" destId="{1796DBF0-77DF-43DD-8581-C324951D27D6}" srcOrd="3" destOrd="0" parTransId="{093EF79E-8CBA-49B6-8404-3634B723CCCE}" sibTransId="{85A63676-D197-4487-9EE5-84212678D98E}"/>
    <dgm:cxn modelId="{89C1B453-3B86-4274-AA38-33BA23D2FB46}" srcId="{F2DEE132-C446-428D-B6AA-40A231350729}" destId="{8FA997B7-8FE2-4577-A0A4-46C7F878085E}" srcOrd="4" destOrd="0" parTransId="{DF8C47B5-B157-4F4C-862C-BCCA8B3B0891}" sibTransId="{795B6BAF-0003-4B73-8B77-1D9F7E3A3804}"/>
    <dgm:cxn modelId="{5072AA78-F079-4BEF-A1FA-CC81F33606D2}" srcId="{46142132-08BA-491D-BD00-27143F378235}" destId="{F2DEE132-C446-428D-B6AA-40A231350729}" srcOrd="1" destOrd="0" parTransId="{6613A344-92FD-447A-AADE-26991C9648CC}" sibTransId="{BCE37515-9025-4A9D-9A32-B4486AB4F428}"/>
    <dgm:cxn modelId="{A0DFC65A-592F-44E9-9D84-38A6F3E51714}" srcId="{46142132-08BA-491D-BD00-27143F378235}" destId="{075A5E10-B8D8-4393-A8CB-3BE2FD054966}" srcOrd="0" destOrd="0" parTransId="{59BECC5D-B67F-4624-93D4-175387415BC9}" sibTransId="{CB1D0307-9F02-4609-B3FD-E4BC986F1FDD}"/>
    <dgm:cxn modelId="{13AE707C-7225-4745-B12B-5E5111ED6E50}" type="presOf" srcId="{46142132-08BA-491D-BD00-27143F378235}" destId="{EFB50263-0BE0-4A5E-8C78-E12990EAEE45}" srcOrd="0" destOrd="0" presId="urn:microsoft.com/office/officeart/2008/layout/SquareAccentList"/>
    <dgm:cxn modelId="{C02FD27C-3D0C-402A-8695-B202A95AC37F}" type="presOf" srcId="{128929C9-BE59-4D7E-9314-9059E623B4A9}" destId="{19A6E393-94B9-420E-92CE-1FEEBBDD9F3E}" srcOrd="0" destOrd="0" presId="urn:microsoft.com/office/officeart/2008/layout/SquareAccentList"/>
    <dgm:cxn modelId="{5AD2A27E-9E86-44C3-AF9B-BDB0EA2F29DF}" type="presOf" srcId="{3E7618A0-55C7-45D2-9A46-D88B3BFF8290}" destId="{BD331303-3DC0-4362-83B1-B14EA70EB009}" srcOrd="0" destOrd="0" presId="urn:microsoft.com/office/officeart/2008/layout/SquareAccentList"/>
    <dgm:cxn modelId="{E3F81680-275A-4A4E-B3AE-69B604FBC10D}" type="presOf" srcId="{1796DBF0-77DF-43DD-8581-C324951D27D6}" destId="{88110021-1784-4AB2-9A35-CE1BDB8588B7}" srcOrd="0" destOrd="0" presId="urn:microsoft.com/office/officeart/2008/layout/SquareAccentList"/>
    <dgm:cxn modelId="{4CB3BD8D-8641-4E5C-98FD-2831F7F83C56}" type="presOf" srcId="{578DDDB2-7350-429E-9AA9-BB6DC5666349}" destId="{EE5C20E4-878A-4691-94C8-259C8AFAEE2D}" srcOrd="0" destOrd="0" presId="urn:microsoft.com/office/officeart/2008/layout/SquareAccentList"/>
    <dgm:cxn modelId="{E382EA90-5744-4E1E-B8DC-68B68C1B53C8}" srcId="{C1E3B59E-7883-49CE-973E-2CABA6E62DB8}" destId="{B44CEA3A-9F8A-46EC-BD25-76DB2D6CA4BD}" srcOrd="4" destOrd="0" parTransId="{7D988085-4BAE-477F-AE4E-D32D3D135106}" sibTransId="{0EE67A7C-51F9-4527-99A4-1C76BC72920D}"/>
    <dgm:cxn modelId="{667EE7B1-CB1D-4571-8603-546C16D23EAA}" type="presOf" srcId="{434C3922-518C-4DCE-9AB1-C6D51141C6F0}" destId="{2A862620-1FB6-4517-AAAB-84C4CE9BD77A}" srcOrd="0" destOrd="0" presId="urn:microsoft.com/office/officeart/2008/layout/SquareAccentList"/>
    <dgm:cxn modelId="{A04185B3-61E0-442F-BF9A-F77418F44BDC}" srcId="{F2DEE132-C446-428D-B6AA-40A231350729}" destId="{0614FC7B-B4A6-45FE-BC5A-44E2ABB97BD9}" srcOrd="0" destOrd="0" parTransId="{C3D50281-8385-418F-B4E1-46F95E38F70C}" sibTransId="{C1488DE7-938B-4619-88BC-51C2C912409E}"/>
    <dgm:cxn modelId="{503D23BC-B62A-4927-9702-8F6BABB7C3E4}" type="presOf" srcId="{8FA997B7-8FE2-4577-A0A4-46C7F878085E}" destId="{001ECBC6-96F1-4F31-B234-5D22AAB29A06}" srcOrd="0" destOrd="0" presId="urn:microsoft.com/office/officeart/2008/layout/SquareAccentList"/>
    <dgm:cxn modelId="{7BAF31D8-D126-4B2C-8683-100A8D698FD4}" srcId="{C1E3B59E-7883-49CE-973E-2CABA6E62DB8}" destId="{ADFC9904-4655-47D6-9DA1-3FBBA7CC715F}" srcOrd="3" destOrd="0" parTransId="{6E7A4BCC-9ACD-4761-9DC7-CD8757F8AE89}" sibTransId="{BF5246C5-E739-4FD1-8BC2-ED8D0D30D9ED}"/>
    <dgm:cxn modelId="{EECDE0D9-9894-4FDC-829B-B7D0B657F614}" srcId="{F2DEE132-C446-428D-B6AA-40A231350729}" destId="{77A20685-C9CE-45C7-836F-A63A37789D67}" srcOrd="1" destOrd="0" parTransId="{6E496EAC-BD3C-4B5C-89D6-248B3977C6B2}" sibTransId="{4439257C-A006-4DD3-87B0-6E8E025C89CE}"/>
    <dgm:cxn modelId="{804321DC-5960-4903-9189-72CC01B551F2}" type="presOf" srcId="{ADFC9904-4655-47D6-9DA1-3FBBA7CC715F}" destId="{E9CA879F-4BFB-4C37-B85B-E067B0B2B1C3}" srcOrd="0" destOrd="0" presId="urn:microsoft.com/office/officeart/2008/layout/SquareAccentList"/>
    <dgm:cxn modelId="{AB2336DC-E536-4E6E-8BF5-9944B1F35217}" srcId="{075A5E10-B8D8-4393-A8CB-3BE2FD054966}" destId="{578DDDB2-7350-429E-9AA9-BB6DC5666349}" srcOrd="2" destOrd="0" parTransId="{9139DE5E-6676-4846-8A53-FC95A62E3160}" sibTransId="{C805AED3-781D-4DB0-B177-81B73A4C605A}"/>
    <dgm:cxn modelId="{F6566CE7-3ED0-454B-9DA1-6E93AFAA3382}" srcId="{F2DEE132-C446-428D-B6AA-40A231350729}" destId="{434C3922-518C-4DCE-9AB1-C6D51141C6F0}" srcOrd="2" destOrd="0" parTransId="{0CC189B1-F7BE-4AC3-A681-D826FDFFE145}" sibTransId="{4A49DAB4-AF72-4052-B58A-7766EC4639CA}"/>
    <dgm:cxn modelId="{2FC18EF1-749C-4289-AE31-76A1A5148E7B}" srcId="{C1E3B59E-7883-49CE-973E-2CABA6E62DB8}" destId="{3E7618A0-55C7-45D2-9A46-D88B3BFF8290}" srcOrd="1" destOrd="0" parTransId="{66FE4517-84F8-4AD5-B9B2-009B3D152473}" sibTransId="{C19C7F37-7888-46D4-9085-28FBD2DB65D0}"/>
    <dgm:cxn modelId="{A423CCF7-68CF-4DEA-A673-3150190A10B0}" type="presOf" srcId="{075A5E10-B8D8-4393-A8CB-3BE2FD054966}" destId="{B3DE55A7-9E4C-4F34-82D4-1FB424EA3504}" srcOrd="0" destOrd="0" presId="urn:microsoft.com/office/officeart/2008/layout/SquareAccentList"/>
    <dgm:cxn modelId="{85AA4DF9-9843-4A97-BEE7-2667EFBB49AF}" srcId="{F2DEE132-C446-428D-B6AA-40A231350729}" destId="{128929C9-BE59-4D7E-9314-9059E623B4A9}" srcOrd="3" destOrd="0" parTransId="{05B5C0B5-3DA7-46F6-8B1A-4392F9BBD73B}" sibTransId="{323AC17D-7DC8-4263-A3E5-848F8AF49D01}"/>
    <dgm:cxn modelId="{2EF48BFB-8BEE-4055-BA3D-C3227E6B926A}" srcId="{C1E3B59E-7883-49CE-973E-2CABA6E62DB8}" destId="{F0AE77DC-03B0-4122-BCD4-90F9909DFB2A}" srcOrd="0" destOrd="0" parTransId="{D29C1233-1572-431F-8766-22FD8AA5FF87}" sibTransId="{D364589E-32F4-4324-A555-C3860076484E}"/>
    <dgm:cxn modelId="{995F45FE-69AD-4081-84D9-3C83601C3E69}" srcId="{075A5E10-B8D8-4393-A8CB-3BE2FD054966}" destId="{645229EE-DBF1-47A5-9FBC-C3779B3C060C}" srcOrd="0" destOrd="0" parTransId="{349AEBA4-FBB8-4B5C-88E2-9B623C72AA9B}" sibTransId="{01C447E9-4253-42FD-B5A4-B1474054C6F8}"/>
    <dgm:cxn modelId="{67646AA8-651A-4F14-BB31-E6D169263C6C}" type="presParOf" srcId="{EFB50263-0BE0-4A5E-8C78-E12990EAEE45}" destId="{ADB5CCA8-B909-400E-A472-F01AA30EFA5C}" srcOrd="0" destOrd="0" presId="urn:microsoft.com/office/officeart/2008/layout/SquareAccentList"/>
    <dgm:cxn modelId="{330749EF-5662-473A-9437-19AD8CBAF75E}" type="presParOf" srcId="{ADB5CCA8-B909-400E-A472-F01AA30EFA5C}" destId="{E0EC3C57-4F56-4961-B675-4F8093308FAE}" srcOrd="0" destOrd="0" presId="urn:microsoft.com/office/officeart/2008/layout/SquareAccentList"/>
    <dgm:cxn modelId="{37B5BAB6-9A76-487F-A590-918E6823C056}" type="presParOf" srcId="{E0EC3C57-4F56-4961-B675-4F8093308FAE}" destId="{3175B720-079B-4E6B-8936-CE2BB8020325}" srcOrd="0" destOrd="0" presId="urn:microsoft.com/office/officeart/2008/layout/SquareAccentList"/>
    <dgm:cxn modelId="{9499B80A-90A8-46A7-9DCE-BD16F0F750E8}" type="presParOf" srcId="{E0EC3C57-4F56-4961-B675-4F8093308FAE}" destId="{9EB93422-EF0B-496B-9FFF-3A286D1085C8}" srcOrd="1" destOrd="0" presId="urn:microsoft.com/office/officeart/2008/layout/SquareAccentList"/>
    <dgm:cxn modelId="{DE3EE30D-9D0B-4662-8726-6C300D311D22}" type="presParOf" srcId="{E0EC3C57-4F56-4961-B675-4F8093308FAE}" destId="{B3DE55A7-9E4C-4F34-82D4-1FB424EA3504}" srcOrd="2" destOrd="0" presId="urn:microsoft.com/office/officeart/2008/layout/SquareAccentList"/>
    <dgm:cxn modelId="{814987B7-4225-4E45-9C51-C7C8336B9E65}" type="presParOf" srcId="{ADB5CCA8-B909-400E-A472-F01AA30EFA5C}" destId="{42D6DC0A-10AA-411B-B97A-80EE1DE5DDB5}" srcOrd="1" destOrd="0" presId="urn:microsoft.com/office/officeart/2008/layout/SquareAccentList"/>
    <dgm:cxn modelId="{17E0A1EA-6B5A-448F-AAAA-C4F9A99039F1}" type="presParOf" srcId="{42D6DC0A-10AA-411B-B97A-80EE1DE5DDB5}" destId="{99C4F4D0-1D7E-4D8A-8BB8-8C11940F2A34}" srcOrd="0" destOrd="0" presId="urn:microsoft.com/office/officeart/2008/layout/SquareAccentList"/>
    <dgm:cxn modelId="{D916978A-CD3F-4919-8999-C8E3ABFD04E3}" type="presParOf" srcId="{99C4F4D0-1D7E-4D8A-8BB8-8C11940F2A34}" destId="{481B4F40-8864-48DC-8845-604B35ECD7C1}" srcOrd="0" destOrd="0" presId="urn:microsoft.com/office/officeart/2008/layout/SquareAccentList"/>
    <dgm:cxn modelId="{84FC3E87-8E46-43A3-B77F-B31AF3CAE092}" type="presParOf" srcId="{99C4F4D0-1D7E-4D8A-8BB8-8C11940F2A34}" destId="{D7C0453D-C2B3-438B-AABC-26480B3F3285}" srcOrd="1" destOrd="0" presId="urn:microsoft.com/office/officeart/2008/layout/SquareAccentList"/>
    <dgm:cxn modelId="{C137EC82-FCE7-4A3D-9410-E1FAA477B508}" type="presParOf" srcId="{42D6DC0A-10AA-411B-B97A-80EE1DE5DDB5}" destId="{61A1915E-C178-4532-8072-76ABC284FBAB}" srcOrd="1" destOrd="0" presId="urn:microsoft.com/office/officeart/2008/layout/SquareAccentList"/>
    <dgm:cxn modelId="{FD01AB5D-7EF3-461C-B201-2B55BF3F9B63}" type="presParOf" srcId="{61A1915E-C178-4532-8072-76ABC284FBAB}" destId="{6205B328-8798-474E-9F82-9056AECDF6FA}" srcOrd="0" destOrd="0" presId="urn:microsoft.com/office/officeart/2008/layout/SquareAccentList"/>
    <dgm:cxn modelId="{BCF58AB9-1452-45DC-B61B-FBADB3EF82A4}" type="presParOf" srcId="{61A1915E-C178-4532-8072-76ABC284FBAB}" destId="{14344AAA-D710-4F63-A5A9-3041324DC293}" srcOrd="1" destOrd="0" presId="urn:microsoft.com/office/officeart/2008/layout/SquareAccentList"/>
    <dgm:cxn modelId="{B2BE4E60-D3DF-4D29-A341-54ACD739ACC3}" type="presParOf" srcId="{42D6DC0A-10AA-411B-B97A-80EE1DE5DDB5}" destId="{F2773B03-D303-4D95-9AFB-22E0A4F3D278}" srcOrd="2" destOrd="0" presId="urn:microsoft.com/office/officeart/2008/layout/SquareAccentList"/>
    <dgm:cxn modelId="{8C27FAA5-F572-4FFA-BD90-0F4DAB1F935F}" type="presParOf" srcId="{F2773B03-D303-4D95-9AFB-22E0A4F3D278}" destId="{0B3F5DFE-380B-45D2-91D6-C5F7ED3068E8}" srcOrd="0" destOrd="0" presId="urn:microsoft.com/office/officeart/2008/layout/SquareAccentList"/>
    <dgm:cxn modelId="{93167DC6-84AF-4158-A96C-A797A6893DAA}" type="presParOf" srcId="{F2773B03-D303-4D95-9AFB-22E0A4F3D278}" destId="{EE5C20E4-878A-4691-94C8-259C8AFAEE2D}" srcOrd="1" destOrd="0" presId="urn:microsoft.com/office/officeart/2008/layout/SquareAccentList"/>
    <dgm:cxn modelId="{C4F1DA3C-06DD-4BB6-95D8-67A47A686947}" type="presParOf" srcId="{42D6DC0A-10AA-411B-B97A-80EE1DE5DDB5}" destId="{7528E4B0-9355-43BA-8C8B-4233A02857F4}" srcOrd="3" destOrd="0" presId="urn:microsoft.com/office/officeart/2008/layout/SquareAccentList"/>
    <dgm:cxn modelId="{33B3C10A-2CB9-47B7-AA9E-B5AB834330D6}" type="presParOf" srcId="{7528E4B0-9355-43BA-8C8B-4233A02857F4}" destId="{60324EF7-1947-4D6A-8865-55D791E4A6A1}" srcOrd="0" destOrd="0" presId="urn:microsoft.com/office/officeart/2008/layout/SquareAccentList"/>
    <dgm:cxn modelId="{560D1C7C-F958-44E5-B4C3-1B53F7C02182}" type="presParOf" srcId="{7528E4B0-9355-43BA-8C8B-4233A02857F4}" destId="{88110021-1784-4AB2-9A35-CE1BDB8588B7}" srcOrd="1" destOrd="0" presId="urn:microsoft.com/office/officeart/2008/layout/SquareAccentList"/>
    <dgm:cxn modelId="{F10998F2-70EE-4082-824D-A8A0D4F162D9}" type="presParOf" srcId="{EFB50263-0BE0-4A5E-8C78-E12990EAEE45}" destId="{42865655-B6C7-4D60-99A0-3388552911FA}" srcOrd="1" destOrd="0" presId="urn:microsoft.com/office/officeart/2008/layout/SquareAccentList"/>
    <dgm:cxn modelId="{C7C29E01-45DA-4BDB-B582-49E39DC894EA}" type="presParOf" srcId="{42865655-B6C7-4D60-99A0-3388552911FA}" destId="{D2198151-CBF1-41EF-8D62-E3058B643AC9}" srcOrd="0" destOrd="0" presId="urn:microsoft.com/office/officeart/2008/layout/SquareAccentList"/>
    <dgm:cxn modelId="{CBED3F7F-0843-4109-98A2-093F5EBA7FD8}" type="presParOf" srcId="{D2198151-CBF1-41EF-8D62-E3058B643AC9}" destId="{0F312A81-F1A8-4034-A28A-F4DFB5731550}" srcOrd="0" destOrd="0" presId="urn:microsoft.com/office/officeart/2008/layout/SquareAccentList"/>
    <dgm:cxn modelId="{1ED4FB26-C08C-461E-B3AD-BBBD475A4C31}" type="presParOf" srcId="{D2198151-CBF1-41EF-8D62-E3058B643AC9}" destId="{0982BCF7-9F19-4C52-A815-3964996B2509}" srcOrd="1" destOrd="0" presId="urn:microsoft.com/office/officeart/2008/layout/SquareAccentList"/>
    <dgm:cxn modelId="{7C75BF38-188E-46FF-875A-19FF87651EEA}" type="presParOf" srcId="{D2198151-CBF1-41EF-8D62-E3058B643AC9}" destId="{5CBF6D21-B702-4DC5-B616-B101A9EFCC94}" srcOrd="2" destOrd="0" presId="urn:microsoft.com/office/officeart/2008/layout/SquareAccentList"/>
    <dgm:cxn modelId="{45556FC7-E65A-4B99-A872-785DD670CBF7}" type="presParOf" srcId="{42865655-B6C7-4D60-99A0-3388552911FA}" destId="{6CB19BC8-4A2F-4975-B073-E4D61097BE8A}" srcOrd="1" destOrd="0" presId="urn:microsoft.com/office/officeart/2008/layout/SquareAccentList"/>
    <dgm:cxn modelId="{9F8424A6-E74B-46BA-87B5-EF4F178EB4DE}" type="presParOf" srcId="{6CB19BC8-4A2F-4975-B073-E4D61097BE8A}" destId="{A849C71B-FC1C-4EF4-B7E8-A8B9DF485389}" srcOrd="0" destOrd="0" presId="urn:microsoft.com/office/officeart/2008/layout/SquareAccentList"/>
    <dgm:cxn modelId="{69CE3BC0-7E87-4DC3-98B0-175C02D54D0A}" type="presParOf" srcId="{A849C71B-FC1C-4EF4-B7E8-A8B9DF485389}" destId="{C9D5985F-68BB-4BFC-9536-B602ED1C9D97}" srcOrd="0" destOrd="0" presId="urn:microsoft.com/office/officeart/2008/layout/SquareAccentList"/>
    <dgm:cxn modelId="{ECEC3A33-B1BC-4101-BBD6-128FEA08E76E}" type="presParOf" srcId="{A849C71B-FC1C-4EF4-B7E8-A8B9DF485389}" destId="{B2760998-3EC2-4250-B79F-90BB13FE4A58}" srcOrd="1" destOrd="0" presId="urn:microsoft.com/office/officeart/2008/layout/SquareAccentList"/>
    <dgm:cxn modelId="{B11C7F54-2DCC-428A-9FBB-2F2BA484D180}" type="presParOf" srcId="{6CB19BC8-4A2F-4975-B073-E4D61097BE8A}" destId="{B4E34ADA-6A1B-4A42-9DD2-E5D3E5D8C204}" srcOrd="1" destOrd="0" presId="urn:microsoft.com/office/officeart/2008/layout/SquareAccentList"/>
    <dgm:cxn modelId="{12F3F6EB-8038-4EFE-AA50-584FF9A313F3}" type="presParOf" srcId="{B4E34ADA-6A1B-4A42-9DD2-E5D3E5D8C204}" destId="{25D674B0-D268-46D5-9AE0-BE259D65DD8F}" srcOrd="0" destOrd="0" presId="urn:microsoft.com/office/officeart/2008/layout/SquareAccentList"/>
    <dgm:cxn modelId="{55D981A8-299B-4E1E-AB03-CD7DFDCFB9B5}" type="presParOf" srcId="{B4E34ADA-6A1B-4A42-9DD2-E5D3E5D8C204}" destId="{77FE1A7A-A66F-4F52-B2B3-9A24B86345E9}" srcOrd="1" destOrd="0" presId="urn:microsoft.com/office/officeart/2008/layout/SquareAccentList"/>
    <dgm:cxn modelId="{EB4DDCBE-9270-45BB-823E-1D46BBDC1E9A}" type="presParOf" srcId="{6CB19BC8-4A2F-4975-B073-E4D61097BE8A}" destId="{78C697ED-74C5-4F25-8834-52F9EFEEBBE1}" srcOrd="2" destOrd="0" presId="urn:microsoft.com/office/officeart/2008/layout/SquareAccentList"/>
    <dgm:cxn modelId="{3A3A00D1-809F-4EC9-BEFC-8E4EA7941534}" type="presParOf" srcId="{78C697ED-74C5-4F25-8834-52F9EFEEBBE1}" destId="{D70ED960-7B33-428A-8E60-5E3F32826407}" srcOrd="0" destOrd="0" presId="urn:microsoft.com/office/officeart/2008/layout/SquareAccentList"/>
    <dgm:cxn modelId="{423AEE64-BAE6-4D1B-B149-5A7A9DDD2664}" type="presParOf" srcId="{78C697ED-74C5-4F25-8834-52F9EFEEBBE1}" destId="{2A862620-1FB6-4517-AAAB-84C4CE9BD77A}" srcOrd="1" destOrd="0" presId="urn:microsoft.com/office/officeart/2008/layout/SquareAccentList"/>
    <dgm:cxn modelId="{C767E003-A0BF-425C-8204-CEFFC690C374}" type="presParOf" srcId="{6CB19BC8-4A2F-4975-B073-E4D61097BE8A}" destId="{63CFE97F-3130-4B28-8958-85D630B81E9D}" srcOrd="3" destOrd="0" presId="urn:microsoft.com/office/officeart/2008/layout/SquareAccentList"/>
    <dgm:cxn modelId="{F398588B-B35A-43B7-AA3C-61A39522889D}" type="presParOf" srcId="{63CFE97F-3130-4B28-8958-85D630B81E9D}" destId="{08393758-A9F5-44BE-B214-3B341D78768D}" srcOrd="0" destOrd="0" presId="urn:microsoft.com/office/officeart/2008/layout/SquareAccentList"/>
    <dgm:cxn modelId="{E46070A6-4496-4FDB-86FE-4EF43442EE65}" type="presParOf" srcId="{63CFE97F-3130-4B28-8958-85D630B81E9D}" destId="{19A6E393-94B9-420E-92CE-1FEEBBDD9F3E}" srcOrd="1" destOrd="0" presId="urn:microsoft.com/office/officeart/2008/layout/SquareAccentList"/>
    <dgm:cxn modelId="{06D79767-606A-43E3-A7CE-91F086A4E204}" type="presParOf" srcId="{6CB19BC8-4A2F-4975-B073-E4D61097BE8A}" destId="{0F87E199-2A44-48D5-BD35-778598082400}" srcOrd="4" destOrd="0" presId="urn:microsoft.com/office/officeart/2008/layout/SquareAccentList"/>
    <dgm:cxn modelId="{40BD6934-1C70-4317-B95F-2238FC8FA9A9}" type="presParOf" srcId="{0F87E199-2A44-48D5-BD35-778598082400}" destId="{5D43EA2A-A2A5-4BD0-88FB-3343A28606FD}" srcOrd="0" destOrd="0" presId="urn:microsoft.com/office/officeart/2008/layout/SquareAccentList"/>
    <dgm:cxn modelId="{369CB625-5877-4B66-A82C-F17B6A3BC4A3}" type="presParOf" srcId="{0F87E199-2A44-48D5-BD35-778598082400}" destId="{001ECBC6-96F1-4F31-B234-5D22AAB29A06}" srcOrd="1" destOrd="0" presId="urn:microsoft.com/office/officeart/2008/layout/SquareAccentList"/>
    <dgm:cxn modelId="{DB17F228-83BA-4214-A611-C4EDA0561234}" type="presParOf" srcId="{EFB50263-0BE0-4A5E-8C78-E12990EAEE45}" destId="{2B662587-A933-4080-868F-DD5B01ABF29E}" srcOrd="2" destOrd="0" presId="urn:microsoft.com/office/officeart/2008/layout/SquareAccentList"/>
    <dgm:cxn modelId="{59700A1F-D744-4FD4-9976-C97519205EA9}" type="presParOf" srcId="{2B662587-A933-4080-868F-DD5B01ABF29E}" destId="{80B253A4-038A-4CC9-B96F-361F2666FEF3}" srcOrd="0" destOrd="0" presId="urn:microsoft.com/office/officeart/2008/layout/SquareAccentList"/>
    <dgm:cxn modelId="{D702D344-C666-4222-A60E-31A722C0D4E5}" type="presParOf" srcId="{80B253A4-038A-4CC9-B96F-361F2666FEF3}" destId="{2F95672C-5285-44F1-BD68-A0AE197F9302}" srcOrd="0" destOrd="0" presId="urn:microsoft.com/office/officeart/2008/layout/SquareAccentList"/>
    <dgm:cxn modelId="{116EDF00-5BA1-4A8C-8B10-7402100E582D}" type="presParOf" srcId="{80B253A4-038A-4CC9-B96F-361F2666FEF3}" destId="{3406BD99-2CEE-46F8-ADB9-7428A35930C7}" srcOrd="1" destOrd="0" presId="urn:microsoft.com/office/officeart/2008/layout/SquareAccentList"/>
    <dgm:cxn modelId="{EBC54BED-D713-4852-A27C-90373C4DBE4D}" type="presParOf" srcId="{80B253A4-038A-4CC9-B96F-361F2666FEF3}" destId="{0C4616AF-D8FC-4EA9-A960-B1D811F8CD4D}" srcOrd="2" destOrd="0" presId="urn:microsoft.com/office/officeart/2008/layout/SquareAccentList"/>
    <dgm:cxn modelId="{8B9E5C3A-22FE-46B8-9F96-1D751C569A3E}" type="presParOf" srcId="{2B662587-A933-4080-868F-DD5B01ABF29E}" destId="{AF25135D-259B-48E5-B35B-51E9897D9A5B}" srcOrd="1" destOrd="0" presId="urn:microsoft.com/office/officeart/2008/layout/SquareAccentList"/>
    <dgm:cxn modelId="{8404DFE1-CDF4-4073-9D98-5DF841BAB2E1}" type="presParOf" srcId="{AF25135D-259B-48E5-B35B-51E9897D9A5B}" destId="{8565741C-BBE7-47D2-A059-9BE413C07FED}" srcOrd="0" destOrd="0" presId="urn:microsoft.com/office/officeart/2008/layout/SquareAccentList"/>
    <dgm:cxn modelId="{DB930089-56D6-43FF-A538-A2C5DA397B45}" type="presParOf" srcId="{8565741C-BBE7-47D2-A059-9BE413C07FED}" destId="{04B544B9-80E6-41AE-A03C-549F43BAD194}" srcOrd="0" destOrd="0" presId="urn:microsoft.com/office/officeart/2008/layout/SquareAccentList"/>
    <dgm:cxn modelId="{CC0E5601-29FA-4F5D-BDE1-1D8DC7F30E55}" type="presParOf" srcId="{8565741C-BBE7-47D2-A059-9BE413C07FED}" destId="{75EED1AA-EADE-41F6-A1E6-734900ECC6D3}" srcOrd="1" destOrd="0" presId="urn:microsoft.com/office/officeart/2008/layout/SquareAccentList"/>
    <dgm:cxn modelId="{B07FC0B0-F65C-4A97-BAAC-20C284F2568F}" type="presParOf" srcId="{AF25135D-259B-48E5-B35B-51E9897D9A5B}" destId="{3C06311F-EF3E-4AD0-8319-965B775470E3}" srcOrd="1" destOrd="0" presId="urn:microsoft.com/office/officeart/2008/layout/SquareAccentList"/>
    <dgm:cxn modelId="{94AE4C9A-B14D-404E-8965-C202A7C82DC6}" type="presParOf" srcId="{3C06311F-EF3E-4AD0-8319-965B775470E3}" destId="{0B36A851-7AD4-4A05-8AA6-2B53947D8FC4}" srcOrd="0" destOrd="0" presId="urn:microsoft.com/office/officeart/2008/layout/SquareAccentList"/>
    <dgm:cxn modelId="{C9A76094-E9CF-461A-9A7A-4E2FAB61878A}" type="presParOf" srcId="{3C06311F-EF3E-4AD0-8319-965B775470E3}" destId="{BD331303-3DC0-4362-83B1-B14EA70EB009}" srcOrd="1" destOrd="0" presId="urn:microsoft.com/office/officeart/2008/layout/SquareAccentList"/>
    <dgm:cxn modelId="{D98896ED-E22E-47E1-B118-1D15BD05C1CD}" type="presParOf" srcId="{AF25135D-259B-48E5-B35B-51E9897D9A5B}" destId="{8213BD71-A9F1-4C6A-B0D9-C89DB5FEC02C}" srcOrd="2" destOrd="0" presId="urn:microsoft.com/office/officeart/2008/layout/SquareAccentList"/>
    <dgm:cxn modelId="{9D60E511-B6D5-42D8-820F-AD3F275961CD}" type="presParOf" srcId="{8213BD71-A9F1-4C6A-B0D9-C89DB5FEC02C}" destId="{FC826008-532B-478B-ABF1-DB9DDCCDA3C0}" srcOrd="0" destOrd="0" presId="urn:microsoft.com/office/officeart/2008/layout/SquareAccentList"/>
    <dgm:cxn modelId="{76EA6B3E-42F5-4D00-8D81-3AE4BB0FC872}" type="presParOf" srcId="{8213BD71-A9F1-4C6A-B0D9-C89DB5FEC02C}" destId="{F78A633F-6D4B-4355-A2A6-F5F3608970F3}" srcOrd="1" destOrd="0" presId="urn:microsoft.com/office/officeart/2008/layout/SquareAccentList"/>
    <dgm:cxn modelId="{B35B2C30-15EF-4CB0-A414-ACE6A53A5D51}" type="presParOf" srcId="{AF25135D-259B-48E5-B35B-51E9897D9A5B}" destId="{CCA48D89-8E12-4400-A75C-C04E330735F7}" srcOrd="3" destOrd="0" presId="urn:microsoft.com/office/officeart/2008/layout/SquareAccentList"/>
    <dgm:cxn modelId="{72024D6E-9F88-4986-A00E-EFC0FA6489B0}" type="presParOf" srcId="{CCA48D89-8E12-4400-A75C-C04E330735F7}" destId="{D1E66034-3A7B-4ECB-9192-726EF40328AE}" srcOrd="0" destOrd="0" presId="urn:microsoft.com/office/officeart/2008/layout/SquareAccentList"/>
    <dgm:cxn modelId="{52F86A73-F80F-4D65-9844-4D1D8E9A6CCB}" type="presParOf" srcId="{CCA48D89-8E12-4400-A75C-C04E330735F7}" destId="{E9CA879F-4BFB-4C37-B85B-E067B0B2B1C3}" srcOrd="1" destOrd="0" presId="urn:microsoft.com/office/officeart/2008/layout/SquareAccentList"/>
    <dgm:cxn modelId="{8E1A220A-5935-4020-96B1-B4D99EB6F04B}" type="presParOf" srcId="{AF25135D-259B-48E5-B35B-51E9897D9A5B}" destId="{5688F4B1-5273-440D-A484-834F6C01E22F}" srcOrd="4" destOrd="0" presId="urn:microsoft.com/office/officeart/2008/layout/SquareAccentList"/>
    <dgm:cxn modelId="{24D1B9E4-C3F4-4B45-A5F7-452D4774FF42}" type="presParOf" srcId="{5688F4B1-5273-440D-A484-834F6C01E22F}" destId="{1A0F16C4-57DE-462C-9EF7-8DDEBB087787}" srcOrd="0" destOrd="0" presId="urn:microsoft.com/office/officeart/2008/layout/SquareAccentList"/>
    <dgm:cxn modelId="{3A7F1BA0-C59B-4929-92E8-2AE468D95A1C}" type="presParOf" srcId="{5688F4B1-5273-440D-A484-834F6C01E22F}" destId="{CA721B6B-2DF8-4EB7-AFA7-415EEFC5990D}"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6B6AD-B073-495C-B8BE-DAD761E51BA3}">
      <dsp:nvSpPr>
        <dsp:cNvPr id="0" name=""/>
        <dsp:cNvSpPr/>
      </dsp:nvSpPr>
      <dsp:spPr>
        <a:xfrm>
          <a:off x="0" y="237945"/>
          <a:ext cx="6277896"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5B9365-F697-4B3A-89F5-3DBCB00456CB}">
      <dsp:nvSpPr>
        <dsp:cNvPr id="0" name=""/>
        <dsp:cNvSpPr/>
      </dsp:nvSpPr>
      <dsp:spPr>
        <a:xfrm>
          <a:off x="868214" y="178536"/>
          <a:ext cx="4394527"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03" tIns="0" rIns="166103" bIns="0" numCol="1" spcCol="1270" anchor="ctr" anchorCtr="0">
          <a:noAutofit/>
        </a:bodyPr>
        <a:lstStyle/>
        <a:p>
          <a:pPr marL="0" lvl="0" indent="0" algn="ctr" defTabSz="711200">
            <a:lnSpc>
              <a:spcPct val="90000"/>
            </a:lnSpc>
            <a:spcBef>
              <a:spcPct val="0"/>
            </a:spcBef>
            <a:spcAft>
              <a:spcPct val="35000"/>
            </a:spcAft>
            <a:buNone/>
          </a:pPr>
          <a:r>
            <a:rPr lang="vi-VN" sz="1600" b="1" kern="1200" dirty="0">
              <a:solidFill>
                <a:schemeClr val="bg1"/>
              </a:solidFill>
              <a:uFill>
                <a:noFill/>
              </a:uFill>
              <a:latin typeface="Segoe UI" panose="020B0502040204020203" pitchFamily="34" charset="0"/>
              <a:cs typeface="Segoe UI" panose="020B0502040204020203" pitchFamily="34" charset="0"/>
            </a:rPr>
            <a:t>Sử Võ Như Anh </a:t>
          </a:r>
          <a:endParaRPr lang="en-US" sz="1600" b="1" kern="1200" dirty="0">
            <a:solidFill>
              <a:schemeClr val="bg1"/>
            </a:solidFill>
          </a:endParaRPr>
        </a:p>
      </dsp:txBody>
      <dsp:txXfrm>
        <a:off x="888389" y="198711"/>
        <a:ext cx="4354177" cy="372930"/>
      </dsp:txXfrm>
    </dsp:sp>
    <dsp:sp modelId="{88E42C51-C405-4B7E-9149-CD598AF09649}">
      <dsp:nvSpPr>
        <dsp:cNvPr id="0" name=""/>
        <dsp:cNvSpPr/>
      </dsp:nvSpPr>
      <dsp:spPr>
        <a:xfrm>
          <a:off x="0" y="872985"/>
          <a:ext cx="6277896"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09431E-A510-4705-A233-9031FECAE4F7}">
      <dsp:nvSpPr>
        <dsp:cNvPr id="0" name=""/>
        <dsp:cNvSpPr/>
      </dsp:nvSpPr>
      <dsp:spPr>
        <a:xfrm>
          <a:off x="868214" y="813576"/>
          <a:ext cx="4394527"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03" tIns="0" rIns="166103" bIns="0" numCol="1" spcCol="1270" anchor="ctr" anchorCtr="0">
          <a:noAutofit/>
        </a:bodyPr>
        <a:lstStyle/>
        <a:p>
          <a:pPr marL="0" lvl="0" indent="0" algn="ctr" defTabSz="711200">
            <a:lnSpc>
              <a:spcPct val="90000"/>
            </a:lnSpc>
            <a:spcBef>
              <a:spcPct val="0"/>
            </a:spcBef>
            <a:spcAft>
              <a:spcPct val="35000"/>
            </a:spcAft>
            <a:buNone/>
          </a:pPr>
          <a:r>
            <a:rPr lang="vi-VN" sz="1600" b="1" kern="1200" dirty="0">
              <a:solidFill>
                <a:schemeClr val="bg1"/>
              </a:solidFill>
              <a:uFill>
                <a:noFill/>
              </a:uFill>
              <a:latin typeface="Segoe UI" panose="020B0502040204020203" pitchFamily="34" charset="0"/>
              <a:cs typeface="Segoe UI" panose="020B0502040204020203" pitchFamily="34" charset="0"/>
            </a:rPr>
            <a:t>Nguyễn Cát Tường</a:t>
          </a:r>
          <a:endParaRPr lang="en-US" sz="1600" b="1" kern="1200" dirty="0">
            <a:solidFill>
              <a:schemeClr val="bg1"/>
            </a:solidFill>
          </a:endParaRPr>
        </a:p>
      </dsp:txBody>
      <dsp:txXfrm>
        <a:off x="888389" y="833751"/>
        <a:ext cx="4354177" cy="372930"/>
      </dsp:txXfrm>
    </dsp:sp>
    <dsp:sp modelId="{2E50CF9F-E6C7-4C6A-85C9-D3DACE9868C4}">
      <dsp:nvSpPr>
        <dsp:cNvPr id="0" name=""/>
        <dsp:cNvSpPr/>
      </dsp:nvSpPr>
      <dsp:spPr>
        <a:xfrm>
          <a:off x="0" y="1508025"/>
          <a:ext cx="6277896"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3C61D9-9EE5-4B91-AFB0-AAD5997D268F}">
      <dsp:nvSpPr>
        <dsp:cNvPr id="0" name=""/>
        <dsp:cNvSpPr/>
      </dsp:nvSpPr>
      <dsp:spPr>
        <a:xfrm>
          <a:off x="868214" y="1454002"/>
          <a:ext cx="4394527"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03" tIns="0" rIns="166103" bIns="0" numCol="1" spcCol="1270" anchor="ctr" anchorCtr="0">
          <a:noAutofit/>
        </a:bodyPr>
        <a:lstStyle/>
        <a:p>
          <a:pPr marL="0" lvl="0" indent="0" algn="ctr" defTabSz="711200">
            <a:lnSpc>
              <a:spcPct val="90000"/>
            </a:lnSpc>
            <a:spcBef>
              <a:spcPct val="0"/>
            </a:spcBef>
            <a:spcAft>
              <a:spcPct val="35000"/>
            </a:spcAft>
            <a:buNone/>
          </a:pPr>
          <a:r>
            <a:rPr lang="vi-VN" sz="1600" b="1" kern="1200" dirty="0">
              <a:solidFill>
                <a:schemeClr val="bg1"/>
              </a:solidFill>
              <a:uFill>
                <a:noFill/>
              </a:uFill>
              <a:latin typeface="Segoe UI" panose="020B0502040204020203" pitchFamily="34" charset="0"/>
              <a:cs typeface="Segoe UI" panose="020B0502040204020203" pitchFamily="34" charset="0"/>
            </a:rPr>
            <a:t>Lê Duy Quốc </a:t>
          </a:r>
          <a:endParaRPr lang="en" sz="1600" b="1" kern="1200" dirty="0">
            <a:solidFill>
              <a:schemeClr val="bg1"/>
            </a:solidFill>
            <a:uFill>
              <a:noFill/>
            </a:uFill>
            <a:latin typeface="Segoe UI" panose="020B0502040204020203" pitchFamily="34" charset="0"/>
            <a:cs typeface="Segoe UI" panose="020B0502040204020203" pitchFamily="34" charset="0"/>
          </a:endParaRPr>
        </a:p>
      </dsp:txBody>
      <dsp:txXfrm>
        <a:off x="888389" y="1474177"/>
        <a:ext cx="4354177" cy="372930"/>
      </dsp:txXfrm>
    </dsp:sp>
    <dsp:sp modelId="{065D2976-9062-46D6-8FC8-1A94992F0CB2}">
      <dsp:nvSpPr>
        <dsp:cNvPr id="0" name=""/>
        <dsp:cNvSpPr/>
      </dsp:nvSpPr>
      <dsp:spPr>
        <a:xfrm>
          <a:off x="0" y="2143066"/>
          <a:ext cx="6277896"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5D6D4B-ACFC-4523-B473-E506739433D2}">
      <dsp:nvSpPr>
        <dsp:cNvPr id="0" name=""/>
        <dsp:cNvSpPr/>
      </dsp:nvSpPr>
      <dsp:spPr>
        <a:xfrm>
          <a:off x="868214" y="2089042"/>
          <a:ext cx="4394527"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03" tIns="0" rIns="166103" bIns="0" numCol="1" spcCol="1270" anchor="ctr" anchorCtr="0">
          <a:noAutofit/>
        </a:bodyPr>
        <a:lstStyle/>
        <a:p>
          <a:pPr marL="0" lvl="0" indent="0" algn="ctr" defTabSz="711200">
            <a:lnSpc>
              <a:spcPct val="90000"/>
            </a:lnSpc>
            <a:spcBef>
              <a:spcPct val="0"/>
            </a:spcBef>
            <a:spcAft>
              <a:spcPct val="35000"/>
            </a:spcAft>
            <a:buNone/>
          </a:pPr>
          <a:r>
            <a:rPr lang="vi-VN" sz="1600" b="1" kern="1200" dirty="0">
              <a:solidFill>
                <a:schemeClr val="bg1"/>
              </a:solidFill>
              <a:uFill>
                <a:noFill/>
              </a:uFill>
              <a:latin typeface="Segoe UI" panose="020B0502040204020203" pitchFamily="34" charset="0"/>
              <a:cs typeface="Segoe UI" panose="020B0502040204020203" pitchFamily="34" charset="0"/>
            </a:rPr>
            <a:t>Phan Việt Anh</a:t>
          </a:r>
          <a:endParaRPr lang="en" sz="1600" b="1" kern="1200" dirty="0">
            <a:solidFill>
              <a:schemeClr val="bg1"/>
            </a:solidFill>
            <a:uFill>
              <a:noFill/>
            </a:uFill>
            <a:latin typeface="Segoe UI" panose="020B0502040204020203" pitchFamily="34" charset="0"/>
            <a:cs typeface="Segoe UI" panose="020B0502040204020203" pitchFamily="34" charset="0"/>
          </a:endParaRPr>
        </a:p>
      </dsp:txBody>
      <dsp:txXfrm>
        <a:off x="888389" y="2109217"/>
        <a:ext cx="4354177" cy="372930"/>
      </dsp:txXfrm>
    </dsp:sp>
    <dsp:sp modelId="{42166413-87DC-43A9-923F-0F5BCAA9AD25}">
      <dsp:nvSpPr>
        <dsp:cNvPr id="0" name=""/>
        <dsp:cNvSpPr/>
      </dsp:nvSpPr>
      <dsp:spPr>
        <a:xfrm>
          <a:off x="0" y="2778106"/>
          <a:ext cx="6277896"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59E517-90C4-4BDC-860F-5EF4AE38FCF6}">
      <dsp:nvSpPr>
        <dsp:cNvPr id="0" name=""/>
        <dsp:cNvSpPr/>
      </dsp:nvSpPr>
      <dsp:spPr>
        <a:xfrm>
          <a:off x="868214" y="2724082"/>
          <a:ext cx="4394527"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03" tIns="0" rIns="166103" bIns="0" numCol="1" spcCol="1270" anchor="ctr" anchorCtr="0">
          <a:noAutofit/>
        </a:bodyPr>
        <a:lstStyle/>
        <a:p>
          <a:pPr marL="0" lvl="0" indent="0" algn="ctr" defTabSz="711200">
            <a:lnSpc>
              <a:spcPct val="90000"/>
            </a:lnSpc>
            <a:spcBef>
              <a:spcPct val="0"/>
            </a:spcBef>
            <a:spcAft>
              <a:spcPct val="35000"/>
            </a:spcAft>
            <a:buNone/>
          </a:pPr>
          <a:r>
            <a:rPr lang="vi-VN" sz="1600" b="1" kern="1200" dirty="0">
              <a:solidFill>
                <a:schemeClr val="bg1"/>
              </a:solidFill>
            </a:rPr>
            <a:t>Bùi Văn Thọ</a:t>
          </a:r>
        </a:p>
      </dsp:txBody>
      <dsp:txXfrm>
        <a:off x="888389" y="2744257"/>
        <a:ext cx="4354177"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5B720-079B-4E6B-8936-CE2BB8020325}">
      <dsp:nvSpPr>
        <dsp:cNvPr id="0" name=""/>
        <dsp:cNvSpPr/>
      </dsp:nvSpPr>
      <dsp:spPr>
        <a:xfrm>
          <a:off x="227792" y="409836"/>
          <a:ext cx="1939193" cy="228140"/>
        </a:xfrm>
        <a:prstGeom prst="rect">
          <a:avLst/>
        </a:prstGeom>
        <a:solidFill>
          <a:srgbClr val="2C1256"/>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a:schemeClr val="lt1"/>
        </a:fontRef>
      </dsp:style>
    </dsp:sp>
    <dsp:sp modelId="{9EB93422-EF0B-496B-9FFF-3A286D1085C8}">
      <dsp:nvSpPr>
        <dsp:cNvPr id="0" name=""/>
        <dsp:cNvSpPr/>
      </dsp:nvSpPr>
      <dsp:spPr>
        <a:xfrm>
          <a:off x="1273270" y="2994284"/>
          <a:ext cx="142460" cy="142460"/>
        </a:xfrm>
        <a:prstGeom prst="rect">
          <a:avLst/>
        </a:prstGeom>
        <a:solidFill>
          <a:srgbClr val="2C1256">
            <a:alpha val="90000"/>
          </a:srgbClr>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dsp:style>
    </dsp:sp>
    <dsp:sp modelId="{B3DE55A7-9E4C-4F34-82D4-1FB424EA3504}">
      <dsp:nvSpPr>
        <dsp:cNvPr id="0" name=""/>
        <dsp:cNvSpPr/>
      </dsp:nvSpPr>
      <dsp:spPr>
        <a:xfrm>
          <a:off x="2710" y="0"/>
          <a:ext cx="2389357" cy="40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vi-VN" sz="2000" b="1" kern="1200" dirty="0">
              <a:solidFill>
                <a:schemeClr val="bg1"/>
              </a:solidFill>
            </a:rPr>
            <a:t>I. TÌM HIỂU LIST TRONG PYTHON </a:t>
          </a:r>
        </a:p>
      </dsp:txBody>
      <dsp:txXfrm>
        <a:off x="2710" y="0"/>
        <a:ext cx="2389357" cy="409836"/>
      </dsp:txXfrm>
    </dsp:sp>
    <dsp:sp modelId="{481B4F40-8864-48DC-8845-604B35ECD7C1}">
      <dsp:nvSpPr>
        <dsp:cNvPr id="0" name=""/>
        <dsp:cNvSpPr/>
      </dsp:nvSpPr>
      <dsp:spPr>
        <a:xfrm>
          <a:off x="36836" y="780534"/>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C0453D-C2B3-438B-AABC-26480B3F3285}">
      <dsp:nvSpPr>
        <dsp:cNvPr id="0" name=""/>
        <dsp:cNvSpPr/>
      </dsp:nvSpPr>
      <dsp:spPr>
        <a:xfrm>
          <a:off x="179845" y="700232"/>
          <a:ext cx="180345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Font typeface="+mj-lt"/>
            <a:buNone/>
          </a:pPr>
          <a:r>
            <a:rPr lang="vi-VN" sz="1600" kern="1200" dirty="0">
              <a:solidFill>
                <a:schemeClr val="bg1"/>
              </a:solidFill>
            </a:rPr>
            <a:t>Định nghĩa</a:t>
          </a:r>
        </a:p>
      </dsp:txBody>
      <dsp:txXfrm>
        <a:off x="179845" y="700232"/>
        <a:ext cx="1803450" cy="332066"/>
      </dsp:txXfrm>
    </dsp:sp>
    <dsp:sp modelId="{6205B328-8798-474E-9F82-9056AECDF6FA}">
      <dsp:nvSpPr>
        <dsp:cNvPr id="0" name=""/>
        <dsp:cNvSpPr/>
      </dsp:nvSpPr>
      <dsp:spPr>
        <a:xfrm>
          <a:off x="31682" y="1134358"/>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344AAA-D710-4F63-A5A9-3041324DC293}">
      <dsp:nvSpPr>
        <dsp:cNvPr id="0" name=""/>
        <dsp:cNvSpPr/>
      </dsp:nvSpPr>
      <dsp:spPr>
        <a:xfrm>
          <a:off x="169457" y="1039554"/>
          <a:ext cx="2147385"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Font typeface="+mj-lt"/>
            <a:buNone/>
          </a:pPr>
          <a:r>
            <a:rPr lang="vi-VN" sz="1600" kern="1200" dirty="0">
              <a:solidFill>
                <a:schemeClr val="bg1"/>
              </a:solidFill>
            </a:rPr>
            <a:t>Các thao tác cơ bản</a:t>
          </a:r>
        </a:p>
      </dsp:txBody>
      <dsp:txXfrm>
        <a:off x="169457" y="1039554"/>
        <a:ext cx="2147385" cy="332066"/>
      </dsp:txXfrm>
    </dsp:sp>
    <dsp:sp modelId="{0B3F5DFE-380B-45D2-91D6-C5F7ED3068E8}">
      <dsp:nvSpPr>
        <dsp:cNvPr id="0" name=""/>
        <dsp:cNvSpPr/>
      </dsp:nvSpPr>
      <dsp:spPr>
        <a:xfrm>
          <a:off x="36795" y="1466425"/>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5C20E4-878A-4691-94C8-259C8AFAEE2D}">
      <dsp:nvSpPr>
        <dsp:cNvPr id="0" name=""/>
        <dsp:cNvSpPr/>
      </dsp:nvSpPr>
      <dsp:spPr>
        <a:xfrm>
          <a:off x="172433" y="1386126"/>
          <a:ext cx="213716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Font typeface="+mj-lt"/>
            <a:buNone/>
          </a:pPr>
          <a:r>
            <a:rPr lang="vi-VN" sz="1600" kern="1200" dirty="0">
              <a:solidFill>
                <a:schemeClr val="bg1"/>
              </a:solidFill>
            </a:rPr>
            <a:t>Ưu và nhược điểm</a:t>
          </a:r>
        </a:p>
      </dsp:txBody>
      <dsp:txXfrm>
        <a:off x="172433" y="1386126"/>
        <a:ext cx="2137160" cy="332066"/>
      </dsp:txXfrm>
    </dsp:sp>
    <dsp:sp modelId="{60324EF7-1947-4D6A-8865-55D791E4A6A1}">
      <dsp:nvSpPr>
        <dsp:cNvPr id="0" name=""/>
        <dsp:cNvSpPr/>
      </dsp:nvSpPr>
      <dsp:spPr>
        <a:xfrm>
          <a:off x="43101" y="1798492"/>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110021-1784-4AB2-9A35-CE1BDB8588B7}">
      <dsp:nvSpPr>
        <dsp:cNvPr id="0" name=""/>
        <dsp:cNvSpPr/>
      </dsp:nvSpPr>
      <dsp:spPr>
        <a:xfrm>
          <a:off x="187149" y="1730499"/>
          <a:ext cx="180345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Font typeface="+mj-lt"/>
            <a:buNone/>
          </a:pPr>
          <a:r>
            <a:rPr lang="vi-VN" sz="1600" kern="1200" dirty="0">
              <a:solidFill>
                <a:schemeClr val="bg1"/>
              </a:solidFill>
            </a:rPr>
            <a:t>Ví dụ minh họa</a:t>
          </a:r>
        </a:p>
      </dsp:txBody>
      <dsp:txXfrm>
        <a:off x="187149" y="1730499"/>
        <a:ext cx="1803450" cy="332066"/>
      </dsp:txXfrm>
    </dsp:sp>
    <dsp:sp modelId="{0F312A81-F1A8-4034-A28A-F4DFB5731550}">
      <dsp:nvSpPr>
        <dsp:cNvPr id="0" name=""/>
        <dsp:cNvSpPr/>
      </dsp:nvSpPr>
      <dsp:spPr>
        <a:xfrm>
          <a:off x="3287966" y="409836"/>
          <a:ext cx="1939193" cy="228140"/>
        </a:xfrm>
        <a:prstGeom prst="rect">
          <a:avLst/>
        </a:prstGeom>
        <a:solidFill>
          <a:srgbClr val="2C1256"/>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a:schemeClr val="lt1"/>
        </a:fontRef>
      </dsp:style>
    </dsp:sp>
    <dsp:sp modelId="{0982BCF7-9F19-4C52-A815-3964996B2509}">
      <dsp:nvSpPr>
        <dsp:cNvPr id="0" name=""/>
        <dsp:cNvSpPr/>
      </dsp:nvSpPr>
      <dsp:spPr>
        <a:xfrm>
          <a:off x="4257564" y="2660314"/>
          <a:ext cx="142460" cy="142460"/>
        </a:xfrm>
        <a:prstGeom prst="rect">
          <a:avLst/>
        </a:prstGeom>
        <a:solidFill>
          <a:srgbClr val="2C1256">
            <a:alpha val="90000"/>
          </a:srgbClr>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dsp:style>
    </dsp:sp>
    <dsp:sp modelId="{5CBF6D21-B702-4DC5-B616-B101A9EFCC94}">
      <dsp:nvSpPr>
        <dsp:cNvPr id="0" name=""/>
        <dsp:cNvSpPr/>
      </dsp:nvSpPr>
      <dsp:spPr>
        <a:xfrm>
          <a:off x="2994401" y="0"/>
          <a:ext cx="3537069" cy="40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vi-VN" sz="2000" b="1" kern="1200" dirty="0">
              <a:solidFill>
                <a:schemeClr val="bg1"/>
              </a:solidFill>
            </a:rPr>
            <a:t>II. GIẢI QUYẾT BÀI TOÁN QUẢN LÝ NHẬP/ XUẤT KHO</a:t>
          </a:r>
        </a:p>
      </dsp:txBody>
      <dsp:txXfrm>
        <a:off x="2994401" y="0"/>
        <a:ext cx="3537069" cy="409836"/>
      </dsp:txXfrm>
    </dsp:sp>
    <dsp:sp modelId="{C9D5985F-68BB-4BFC-9536-B602ED1C9D97}">
      <dsp:nvSpPr>
        <dsp:cNvPr id="0" name=""/>
        <dsp:cNvSpPr/>
      </dsp:nvSpPr>
      <dsp:spPr>
        <a:xfrm>
          <a:off x="2835691" y="678306"/>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760998-3EC2-4250-B79F-90BB13FE4A58}">
      <dsp:nvSpPr>
        <dsp:cNvPr id="0" name=""/>
        <dsp:cNvSpPr/>
      </dsp:nvSpPr>
      <dsp:spPr>
        <a:xfrm>
          <a:off x="3089216" y="594230"/>
          <a:ext cx="232214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Thông tin kho hàng</a:t>
          </a:r>
        </a:p>
      </dsp:txBody>
      <dsp:txXfrm>
        <a:off x="3089216" y="594230"/>
        <a:ext cx="2322140" cy="332066"/>
      </dsp:txXfrm>
    </dsp:sp>
    <dsp:sp modelId="{25D674B0-D268-46D5-9AE0-BE259D65DD8F}">
      <dsp:nvSpPr>
        <dsp:cNvPr id="0" name=""/>
        <dsp:cNvSpPr/>
      </dsp:nvSpPr>
      <dsp:spPr>
        <a:xfrm>
          <a:off x="2829889" y="1018122"/>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FE1A7A-A66F-4F52-B2B3-9A24B86345E9}">
      <dsp:nvSpPr>
        <dsp:cNvPr id="0" name=""/>
        <dsp:cNvSpPr/>
      </dsp:nvSpPr>
      <dsp:spPr>
        <a:xfrm>
          <a:off x="3087088" y="1039495"/>
          <a:ext cx="278523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Tạo danh sách liên kết đơn, nhập và đọc ghi từ </a:t>
          </a:r>
          <a:r>
            <a:rPr lang="vi-VN" sz="1600" kern="1200" dirty="0" err="1">
              <a:solidFill>
                <a:schemeClr val="bg1"/>
              </a:solidFill>
            </a:rPr>
            <a:t>file</a:t>
          </a:r>
          <a:endParaRPr lang="vi-VN" sz="1600" kern="1200" dirty="0">
            <a:solidFill>
              <a:schemeClr val="bg1"/>
            </a:solidFill>
          </a:endParaRPr>
        </a:p>
      </dsp:txBody>
      <dsp:txXfrm>
        <a:off x="3087088" y="1039495"/>
        <a:ext cx="2785230" cy="332066"/>
      </dsp:txXfrm>
    </dsp:sp>
    <dsp:sp modelId="{D70ED960-7B33-428A-8E60-5E3F32826407}">
      <dsp:nvSpPr>
        <dsp:cNvPr id="0" name=""/>
        <dsp:cNvSpPr/>
      </dsp:nvSpPr>
      <dsp:spPr>
        <a:xfrm>
          <a:off x="2843803" y="1512923"/>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862620-1FB6-4517-AAAB-84C4CE9BD77A}">
      <dsp:nvSpPr>
        <dsp:cNvPr id="0" name=""/>
        <dsp:cNvSpPr/>
      </dsp:nvSpPr>
      <dsp:spPr>
        <a:xfrm>
          <a:off x="3088332" y="1440372"/>
          <a:ext cx="2367911"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Thêm xóa phần tử</a:t>
          </a:r>
        </a:p>
      </dsp:txBody>
      <dsp:txXfrm>
        <a:off x="3088332" y="1440372"/>
        <a:ext cx="2367911" cy="332066"/>
      </dsp:txXfrm>
    </dsp:sp>
    <dsp:sp modelId="{08393758-A9F5-44BE-B214-3B341D78768D}">
      <dsp:nvSpPr>
        <dsp:cNvPr id="0" name=""/>
        <dsp:cNvSpPr/>
      </dsp:nvSpPr>
      <dsp:spPr>
        <a:xfrm>
          <a:off x="2842742" y="1860485"/>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A6E393-94B9-420E-92CE-1FEEBBDD9F3E}">
      <dsp:nvSpPr>
        <dsp:cNvPr id="0" name=""/>
        <dsp:cNvSpPr/>
      </dsp:nvSpPr>
      <dsp:spPr>
        <a:xfrm>
          <a:off x="3100884" y="1897021"/>
          <a:ext cx="3408448"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Sắp xếp danh sách </a:t>
          </a:r>
        </a:p>
        <a:p>
          <a:pPr marL="0" lvl="0" indent="0" algn="l" defTabSz="711200">
            <a:lnSpc>
              <a:spcPct val="90000"/>
            </a:lnSpc>
            <a:spcBef>
              <a:spcPct val="0"/>
            </a:spcBef>
            <a:spcAft>
              <a:spcPct val="35000"/>
            </a:spcAft>
            <a:buNone/>
          </a:pPr>
          <a:r>
            <a:rPr lang="vi-VN" sz="1600" kern="1200" dirty="0">
              <a:solidFill>
                <a:schemeClr val="bg1"/>
              </a:solidFill>
            </a:rPr>
            <a:t>theo tải trọng</a:t>
          </a:r>
        </a:p>
      </dsp:txBody>
      <dsp:txXfrm>
        <a:off x="3100884" y="1897021"/>
        <a:ext cx="3408448" cy="332066"/>
      </dsp:txXfrm>
    </dsp:sp>
    <dsp:sp modelId="{5D43EA2A-A2A5-4BD0-88FB-3343A28606FD}">
      <dsp:nvSpPr>
        <dsp:cNvPr id="0" name=""/>
        <dsp:cNvSpPr/>
      </dsp:nvSpPr>
      <dsp:spPr>
        <a:xfrm>
          <a:off x="2854414" y="2458895"/>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1ECBC6-96F1-4F31-B234-5D22AAB29A06}">
      <dsp:nvSpPr>
        <dsp:cNvPr id="0" name=""/>
        <dsp:cNvSpPr/>
      </dsp:nvSpPr>
      <dsp:spPr>
        <a:xfrm>
          <a:off x="3096700" y="2281956"/>
          <a:ext cx="2680089" cy="71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Thêm 1 kho vào danh sách vẫn đảm bảo thứ tự</a:t>
          </a:r>
        </a:p>
      </dsp:txBody>
      <dsp:txXfrm>
        <a:off x="3096700" y="2281956"/>
        <a:ext cx="2680089" cy="719917"/>
      </dsp:txXfrm>
    </dsp:sp>
    <dsp:sp modelId="{2F95672C-5285-44F1-BD68-A0AE197F9302}">
      <dsp:nvSpPr>
        <dsp:cNvPr id="0" name=""/>
        <dsp:cNvSpPr/>
      </dsp:nvSpPr>
      <dsp:spPr>
        <a:xfrm>
          <a:off x="6546926" y="3131551"/>
          <a:ext cx="1939193" cy="228140"/>
        </a:xfrm>
        <a:prstGeom prst="rect">
          <a:avLst/>
        </a:prstGeom>
        <a:solidFill>
          <a:srgbClr val="2C1256"/>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a:schemeClr val="lt1"/>
        </a:fontRef>
      </dsp:style>
    </dsp:sp>
    <dsp:sp modelId="{3406BD99-2CEE-46F8-ADB9-7428A35930C7}">
      <dsp:nvSpPr>
        <dsp:cNvPr id="0" name=""/>
        <dsp:cNvSpPr/>
      </dsp:nvSpPr>
      <dsp:spPr>
        <a:xfrm>
          <a:off x="6881122" y="2911851"/>
          <a:ext cx="142460" cy="142460"/>
        </a:xfrm>
        <a:prstGeom prst="rect">
          <a:avLst/>
        </a:prstGeom>
        <a:solidFill>
          <a:srgbClr val="2C1256">
            <a:alpha val="90000"/>
          </a:srgbClr>
        </a:solidFill>
        <a:ln w="25400" cap="flat" cmpd="sng" algn="ctr">
          <a:solidFill>
            <a:srgbClr val="2C1256"/>
          </a:solidFill>
          <a:prstDash val="solid"/>
        </a:ln>
        <a:effectLst/>
      </dsp:spPr>
      <dsp:style>
        <a:lnRef idx="2">
          <a:scrgbClr r="0" g="0" b="0"/>
        </a:lnRef>
        <a:fillRef idx="1">
          <a:scrgbClr r="0" g="0" b="0"/>
        </a:fillRef>
        <a:effectRef idx="0">
          <a:scrgbClr r="0" g="0" b="0"/>
        </a:effectRef>
        <a:fontRef idx="minor"/>
      </dsp:style>
    </dsp:sp>
    <dsp:sp modelId="{0C4616AF-D8FC-4EA9-A960-B1D811F8CD4D}">
      <dsp:nvSpPr>
        <dsp:cNvPr id="0" name=""/>
        <dsp:cNvSpPr/>
      </dsp:nvSpPr>
      <dsp:spPr>
        <a:xfrm>
          <a:off x="6123057" y="0"/>
          <a:ext cx="1939193" cy="409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endParaRPr lang="vi-VN" sz="2000" kern="1200" dirty="0">
            <a:solidFill>
              <a:schemeClr val="bg1"/>
            </a:solidFill>
          </a:endParaRPr>
        </a:p>
      </dsp:txBody>
      <dsp:txXfrm>
        <a:off x="6123057" y="0"/>
        <a:ext cx="1939193" cy="409836"/>
      </dsp:txXfrm>
    </dsp:sp>
    <dsp:sp modelId="{04B544B9-80E6-41AE-A03C-549F43BAD194}">
      <dsp:nvSpPr>
        <dsp:cNvPr id="0" name=""/>
        <dsp:cNvSpPr/>
      </dsp:nvSpPr>
      <dsp:spPr>
        <a:xfrm>
          <a:off x="5925910" y="671408"/>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EED1AA-EADE-41F6-A1E6-734900ECC6D3}">
      <dsp:nvSpPr>
        <dsp:cNvPr id="0" name=""/>
        <dsp:cNvSpPr/>
      </dsp:nvSpPr>
      <dsp:spPr>
        <a:xfrm>
          <a:off x="6146610" y="671641"/>
          <a:ext cx="2258893"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Tìm kho nhập vào theo tháng, năm</a:t>
          </a:r>
        </a:p>
      </dsp:txBody>
      <dsp:txXfrm>
        <a:off x="6146610" y="671641"/>
        <a:ext cx="2258893" cy="332066"/>
      </dsp:txXfrm>
    </dsp:sp>
    <dsp:sp modelId="{0B36A851-7AD4-4A05-8AA6-2B53947D8FC4}">
      <dsp:nvSpPr>
        <dsp:cNvPr id="0" name=""/>
        <dsp:cNvSpPr/>
      </dsp:nvSpPr>
      <dsp:spPr>
        <a:xfrm>
          <a:off x="5934844" y="1171565"/>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331303-3DC0-4362-83B1-B14EA70EB009}">
      <dsp:nvSpPr>
        <dsp:cNvPr id="0" name=""/>
        <dsp:cNvSpPr/>
      </dsp:nvSpPr>
      <dsp:spPr>
        <a:xfrm>
          <a:off x="6130523" y="1084008"/>
          <a:ext cx="2320030"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Tìm kho còn trống</a:t>
          </a:r>
        </a:p>
      </dsp:txBody>
      <dsp:txXfrm>
        <a:off x="6130523" y="1084008"/>
        <a:ext cx="2320030" cy="332066"/>
      </dsp:txXfrm>
    </dsp:sp>
    <dsp:sp modelId="{FC826008-532B-478B-ABF1-DB9DDCCDA3C0}">
      <dsp:nvSpPr>
        <dsp:cNvPr id="0" name=""/>
        <dsp:cNvSpPr/>
      </dsp:nvSpPr>
      <dsp:spPr>
        <a:xfrm>
          <a:off x="5936276" y="1481924"/>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A633F-6D4B-4355-A2A6-F5F3608970F3}">
      <dsp:nvSpPr>
        <dsp:cNvPr id="0" name=""/>
        <dsp:cNvSpPr/>
      </dsp:nvSpPr>
      <dsp:spPr>
        <a:xfrm>
          <a:off x="6125762" y="1402623"/>
          <a:ext cx="2487624"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Tìm theo loại hàng hóa</a:t>
          </a:r>
        </a:p>
      </dsp:txBody>
      <dsp:txXfrm>
        <a:off x="6125762" y="1402623"/>
        <a:ext cx="2487624" cy="332066"/>
      </dsp:txXfrm>
    </dsp:sp>
    <dsp:sp modelId="{D1E66034-3A7B-4ECB-9192-726EF40328AE}">
      <dsp:nvSpPr>
        <dsp:cNvPr id="0" name=""/>
        <dsp:cNvSpPr/>
      </dsp:nvSpPr>
      <dsp:spPr>
        <a:xfrm>
          <a:off x="5936905" y="1782994"/>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A879F-4BFB-4C37-B85B-E067B0B2B1C3}">
      <dsp:nvSpPr>
        <dsp:cNvPr id="0" name=""/>
        <dsp:cNvSpPr/>
      </dsp:nvSpPr>
      <dsp:spPr>
        <a:xfrm>
          <a:off x="6126520" y="1711462"/>
          <a:ext cx="2362375"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Tìm tải trọng trung bình </a:t>
          </a:r>
        </a:p>
      </dsp:txBody>
      <dsp:txXfrm>
        <a:off x="6126520" y="1711462"/>
        <a:ext cx="2362375" cy="332066"/>
      </dsp:txXfrm>
    </dsp:sp>
    <dsp:sp modelId="{1A0F16C4-57DE-462C-9EF7-8DDEBB087787}">
      <dsp:nvSpPr>
        <dsp:cNvPr id="0" name=""/>
        <dsp:cNvSpPr/>
      </dsp:nvSpPr>
      <dsp:spPr>
        <a:xfrm>
          <a:off x="5939691" y="2138308"/>
          <a:ext cx="142456" cy="14245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721B6B-2DF8-4EB7-AFA7-415EEFC5990D}">
      <dsp:nvSpPr>
        <dsp:cNvPr id="0" name=""/>
        <dsp:cNvSpPr/>
      </dsp:nvSpPr>
      <dsp:spPr>
        <a:xfrm>
          <a:off x="6117106" y="2207865"/>
          <a:ext cx="2434296" cy="332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vi-VN" sz="1600" kern="1200" dirty="0">
              <a:solidFill>
                <a:schemeClr val="bg1"/>
              </a:solidFill>
            </a:rPr>
            <a:t>Có bao nhiêu kho hàng có tên bắt đầu bằng “KH”</a:t>
          </a:r>
        </a:p>
      </dsp:txBody>
      <dsp:txXfrm>
        <a:off x="6117106" y="2207865"/>
        <a:ext cx="2434296" cy="3320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9f20d3304_0_5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9f20d3304_0_5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9f20d3304_0_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09f20d3304_0_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9f20d3304_0_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09f20d3304_0_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72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9f20d3304_0_6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9f20d3304_0_6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82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2">
          <a:extLst>
            <a:ext uri="{FF2B5EF4-FFF2-40B4-BE49-F238E27FC236}">
              <a16:creationId xmlns:a16="http://schemas.microsoft.com/office/drawing/2014/main" id="{6140FCDF-9D80-0961-6364-80834890D96F}"/>
            </a:ext>
          </a:extLst>
        </p:cNvPr>
        <p:cNvGrpSpPr/>
        <p:nvPr/>
      </p:nvGrpSpPr>
      <p:grpSpPr>
        <a:xfrm>
          <a:off x="0" y="0"/>
          <a:ext cx="0" cy="0"/>
          <a:chOff x="0" y="0"/>
          <a:chExt cx="0" cy="0"/>
        </a:xfrm>
      </p:grpSpPr>
      <p:sp>
        <p:nvSpPr>
          <p:cNvPr id="3203" name="Google Shape;3203;g109f20d3304_0_18846:notes">
            <a:extLst>
              <a:ext uri="{FF2B5EF4-FFF2-40B4-BE49-F238E27FC236}">
                <a16:creationId xmlns:a16="http://schemas.microsoft.com/office/drawing/2014/main" id="{B5E9A0A5-1A61-F05C-5711-CBF9307EF1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4" name="Google Shape;3204;g109f20d3304_0_18846:notes">
            <a:extLst>
              <a:ext uri="{FF2B5EF4-FFF2-40B4-BE49-F238E27FC236}">
                <a16:creationId xmlns:a16="http://schemas.microsoft.com/office/drawing/2014/main" id="{56785443-122D-4C49-673F-99B6347C6D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15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2">
          <a:extLst>
            <a:ext uri="{FF2B5EF4-FFF2-40B4-BE49-F238E27FC236}">
              <a16:creationId xmlns:a16="http://schemas.microsoft.com/office/drawing/2014/main" id="{6140FCDF-9D80-0961-6364-80834890D96F}"/>
            </a:ext>
          </a:extLst>
        </p:cNvPr>
        <p:cNvGrpSpPr/>
        <p:nvPr/>
      </p:nvGrpSpPr>
      <p:grpSpPr>
        <a:xfrm>
          <a:off x="0" y="0"/>
          <a:ext cx="0" cy="0"/>
          <a:chOff x="0" y="0"/>
          <a:chExt cx="0" cy="0"/>
        </a:xfrm>
      </p:grpSpPr>
      <p:sp>
        <p:nvSpPr>
          <p:cNvPr id="3203" name="Google Shape;3203;g109f20d3304_0_18846:notes">
            <a:extLst>
              <a:ext uri="{FF2B5EF4-FFF2-40B4-BE49-F238E27FC236}">
                <a16:creationId xmlns:a16="http://schemas.microsoft.com/office/drawing/2014/main" id="{B5E9A0A5-1A61-F05C-5711-CBF9307EF1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4" name="Google Shape;3204;g109f20d3304_0_18846:notes">
            <a:extLst>
              <a:ext uri="{FF2B5EF4-FFF2-40B4-BE49-F238E27FC236}">
                <a16:creationId xmlns:a16="http://schemas.microsoft.com/office/drawing/2014/main" id="{56785443-122D-4C49-673F-99B6347C6D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12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09f20d3304_0_5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09f20d3304_0_5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9f20d3304_0_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09f20d3304_0_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09f20d3304_0_5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09f20d3304_0_5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9f20d3304_0_6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9f20d3304_0_6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9f20d3304_0_6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09f20d3304_0_6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82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109f20d3304_0_6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109f20d3304_0_6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2177310" y="-709050"/>
            <a:ext cx="6561600" cy="6561600"/>
          </a:xfrm>
          <a:prstGeom prst="ellipse">
            <a:avLst/>
          </a:prstGeom>
          <a:solidFill>
            <a:schemeClr val="accent6">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subTitle" idx="1"/>
          </p:nvPr>
        </p:nvSpPr>
        <p:spPr>
          <a:xfrm rot="-546">
            <a:off x="777218" y="3809238"/>
            <a:ext cx="3776700" cy="42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25"/>
          <p:cNvSpPr txBox="1">
            <a:spLocks noGrp="1"/>
          </p:cNvSpPr>
          <p:nvPr>
            <p:ph type="ctrTitle"/>
          </p:nvPr>
        </p:nvSpPr>
        <p:spPr>
          <a:xfrm>
            <a:off x="720100" y="155380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3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1" name="Google Shape;131;p25"/>
          <p:cNvSpPr/>
          <p:nvPr/>
        </p:nvSpPr>
        <p:spPr>
          <a:xfrm rot="10127117" flipH="1">
            <a:off x="-1609326" y="-1533657"/>
            <a:ext cx="5560998" cy="2762838"/>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90000">
                <a:schemeClr val="accent1"/>
              </a:gs>
              <a:gs pos="36000">
                <a:schemeClr val="accent6">
                  <a:lumMod val="20000"/>
                  <a:lumOff val="80000"/>
                </a:scheme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rot="8099551">
            <a:off x="4724889" y="3902081"/>
            <a:ext cx="5113623" cy="4386773"/>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flip="none" rotWithShape="1">
            <a:gsLst>
              <a:gs pos="52000">
                <a:schemeClr val="accent6">
                  <a:lumMod val="20000"/>
                  <a:lumOff val="80000"/>
                </a:schemeClr>
              </a:gs>
              <a:gs pos="2000">
                <a:schemeClr val="lt2"/>
              </a:gs>
            </a:gsLst>
            <a:lin ang="189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1862350" y="-709075"/>
            <a:ext cx="6561600" cy="656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subTitle" idx="1"/>
          </p:nvPr>
        </p:nvSpPr>
        <p:spPr>
          <a:xfrm rot="-546">
            <a:off x="777218" y="3809238"/>
            <a:ext cx="3776700" cy="42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25"/>
          <p:cNvSpPr txBox="1">
            <a:spLocks noGrp="1"/>
          </p:cNvSpPr>
          <p:nvPr>
            <p:ph type="ctrTitle"/>
          </p:nvPr>
        </p:nvSpPr>
        <p:spPr>
          <a:xfrm>
            <a:off x="720100" y="155380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3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1" name="Google Shape;131;p25"/>
          <p:cNvSpPr/>
          <p:nvPr/>
        </p:nvSpPr>
        <p:spPr>
          <a:xfrm rot="9434193" flipH="1">
            <a:off x="-1325181" y="-1427088"/>
            <a:ext cx="5560998" cy="2762838"/>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rot="8099551">
            <a:off x="3314803" y="3855055"/>
            <a:ext cx="5113623" cy="4386773"/>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23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419675" y="2021975"/>
            <a:ext cx="3851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 name="Google Shape;135;p26"/>
          <p:cNvSpPr txBox="1">
            <a:spLocks noGrp="1"/>
          </p:cNvSpPr>
          <p:nvPr>
            <p:ph type="title" idx="2" hasCustomPrompt="1"/>
          </p:nvPr>
        </p:nvSpPr>
        <p:spPr>
          <a:xfrm>
            <a:off x="6720926" y="950610"/>
            <a:ext cx="1550100" cy="1223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6"/>
          <p:cNvSpPr txBox="1">
            <a:spLocks noGrp="1"/>
          </p:cNvSpPr>
          <p:nvPr>
            <p:ph type="subTitle" idx="1"/>
          </p:nvPr>
        </p:nvSpPr>
        <p:spPr>
          <a:xfrm rot="279">
            <a:off x="4569075" y="3656275"/>
            <a:ext cx="3702300" cy="434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6"/>
          <p:cNvSpPr/>
          <p:nvPr/>
        </p:nvSpPr>
        <p:spPr>
          <a:xfrm rot="-2407343">
            <a:off x="1206239" y="-3609999"/>
            <a:ext cx="6248361" cy="5074968"/>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4">
                  <a:lumMod val="60000"/>
                  <a:lumOff val="40000"/>
                </a:schemeClr>
              </a:gs>
              <a:gs pos="100000">
                <a:schemeClr val="accent2">
                  <a:lumMod val="60000"/>
                  <a:lumOff val="40000"/>
                </a:scheme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rot="1233818">
            <a:off x="-1293788" y="2776156"/>
            <a:ext cx="6216641" cy="3747197"/>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lumMod val="97000"/>
                  <a:lumOff val="3000"/>
                  <a:alpha val="81000"/>
                </a:schemeClr>
              </a:gs>
              <a:gs pos="84000">
                <a:schemeClr val="tx2">
                  <a:lumMod val="37000"/>
                  <a:lumOff val="63000"/>
                </a:scheme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66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4"/>
        <p:cNvGrpSpPr/>
        <p:nvPr/>
      </p:nvGrpSpPr>
      <p:grpSpPr>
        <a:xfrm>
          <a:off x="0" y="0"/>
          <a:ext cx="0" cy="0"/>
          <a:chOff x="0" y="0"/>
          <a:chExt cx="0" cy="0"/>
        </a:xfrm>
      </p:grpSpPr>
      <p:sp>
        <p:nvSpPr>
          <p:cNvPr id="155" name="Google Shape;155;p30"/>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0"/>
          <p:cNvSpPr txBox="1">
            <a:spLocks noGrp="1"/>
          </p:cNvSpPr>
          <p:nvPr>
            <p:ph type="title"/>
          </p:nvPr>
        </p:nvSpPr>
        <p:spPr>
          <a:xfrm>
            <a:off x="4572000" y="724863"/>
            <a:ext cx="3852000" cy="956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30"/>
          <p:cNvSpPr txBox="1">
            <a:spLocks noGrp="1"/>
          </p:cNvSpPr>
          <p:nvPr>
            <p:ph type="subTitle" idx="1"/>
          </p:nvPr>
        </p:nvSpPr>
        <p:spPr>
          <a:xfrm rot="-268">
            <a:off x="4572000" y="2101288"/>
            <a:ext cx="3852000" cy="231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58" name="Google Shape;158;p30"/>
          <p:cNvSpPr>
            <a:spLocks noGrp="1"/>
          </p:cNvSpPr>
          <p:nvPr>
            <p:ph type="pic" idx="2"/>
          </p:nvPr>
        </p:nvSpPr>
        <p:spPr>
          <a:xfrm>
            <a:off x="222600" y="223175"/>
            <a:ext cx="3852000" cy="4696800"/>
          </a:xfrm>
          <a:prstGeom prst="rect">
            <a:avLst/>
          </a:prstGeom>
          <a:noFill/>
          <a:ln>
            <a:noFill/>
          </a:ln>
        </p:spPr>
      </p:sp>
    </p:spTree>
    <p:extLst>
      <p:ext uri="{BB962C8B-B14F-4D97-AF65-F5344CB8AC3E}">
        <p14:creationId xmlns:p14="http://schemas.microsoft.com/office/powerpoint/2010/main" val="2853059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Tree>
    <p:extLst>
      <p:ext uri="{BB962C8B-B14F-4D97-AF65-F5344CB8AC3E}">
        <p14:creationId xmlns:p14="http://schemas.microsoft.com/office/powerpoint/2010/main" val="3485239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7"/>
        <p:cNvGrpSpPr/>
        <p:nvPr/>
      </p:nvGrpSpPr>
      <p:grpSpPr>
        <a:xfrm>
          <a:off x="0" y="0"/>
          <a:ext cx="0" cy="0"/>
          <a:chOff x="0" y="0"/>
          <a:chExt cx="0" cy="0"/>
        </a:xfrm>
      </p:grpSpPr>
      <p:sp>
        <p:nvSpPr>
          <p:cNvPr id="178" name="Google Shape;178;p36"/>
          <p:cNvSpPr/>
          <p:nvPr/>
        </p:nvSpPr>
        <p:spPr>
          <a:xfrm>
            <a:off x="228000" y="228600"/>
            <a:ext cx="8688000" cy="4686300"/>
          </a:xfrm>
          <a:prstGeom prst="rect">
            <a:avLst/>
          </a:prstGeom>
          <a:solidFill>
            <a:schemeClr val="dk2">
              <a:alpha val="7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6"/>
          <p:cNvSpPr txBox="1">
            <a:spLocks noGrp="1"/>
          </p:cNvSpPr>
          <p:nvPr>
            <p:ph type="title"/>
          </p:nvPr>
        </p:nvSpPr>
        <p:spPr>
          <a:xfrm>
            <a:off x="3403806" y="1829177"/>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0" name="Google Shape;180;p36"/>
          <p:cNvSpPr txBox="1">
            <a:spLocks noGrp="1"/>
          </p:cNvSpPr>
          <p:nvPr>
            <p:ph type="subTitle" idx="1"/>
          </p:nvPr>
        </p:nvSpPr>
        <p:spPr>
          <a:xfrm>
            <a:off x="3399538" y="2142800"/>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1" name="Google Shape;181;p36"/>
          <p:cNvSpPr txBox="1">
            <a:spLocks noGrp="1"/>
          </p:cNvSpPr>
          <p:nvPr>
            <p:ph type="title" idx="2" hasCustomPrompt="1"/>
          </p:nvPr>
        </p:nvSpPr>
        <p:spPr>
          <a:xfrm rot="1974">
            <a:off x="4049557" y="1340011"/>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36"/>
          <p:cNvSpPr txBox="1">
            <a:spLocks noGrp="1"/>
          </p:cNvSpPr>
          <p:nvPr>
            <p:ph type="title" idx="3" hasCustomPrompt="1"/>
          </p:nvPr>
        </p:nvSpPr>
        <p:spPr>
          <a:xfrm>
            <a:off x="6733343" y="1333250"/>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3" name="Google Shape;183;p36"/>
          <p:cNvSpPr txBox="1">
            <a:spLocks noGrp="1"/>
          </p:cNvSpPr>
          <p:nvPr>
            <p:ph type="title" idx="4" hasCustomPrompt="1"/>
          </p:nvPr>
        </p:nvSpPr>
        <p:spPr>
          <a:xfrm>
            <a:off x="4049631" y="3197422"/>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4" name="Google Shape;184;p36"/>
          <p:cNvSpPr txBox="1">
            <a:spLocks noGrp="1"/>
          </p:cNvSpPr>
          <p:nvPr>
            <p:ph type="title" idx="5"/>
          </p:nvPr>
        </p:nvSpPr>
        <p:spPr>
          <a:xfrm>
            <a:off x="728556" y="1829165"/>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5" name="Google Shape;185;p36"/>
          <p:cNvSpPr txBox="1">
            <a:spLocks noGrp="1"/>
          </p:cNvSpPr>
          <p:nvPr>
            <p:ph type="subTitle" idx="6"/>
          </p:nvPr>
        </p:nvSpPr>
        <p:spPr>
          <a:xfrm>
            <a:off x="728538" y="2142788"/>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6" name="Google Shape;186;p36"/>
          <p:cNvSpPr txBox="1">
            <a:spLocks noGrp="1"/>
          </p:cNvSpPr>
          <p:nvPr>
            <p:ph type="title" idx="7"/>
          </p:nvPr>
        </p:nvSpPr>
        <p:spPr>
          <a:xfrm>
            <a:off x="703018" y="3688302"/>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7" name="Google Shape;187;p36"/>
          <p:cNvSpPr txBox="1">
            <a:spLocks noGrp="1"/>
          </p:cNvSpPr>
          <p:nvPr>
            <p:ph type="subTitle" idx="8"/>
          </p:nvPr>
        </p:nvSpPr>
        <p:spPr>
          <a:xfrm>
            <a:off x="703313" y="4022325"/>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8" name="Google Shape;188;p36"/>
          <p:cNvSpPr txBox="1">
            <a:spLocks noGrp="1"/>
          </p:cNvSpPr>
          <p:nvPr>
            <p:ph type="title" idx="9"/>
          </p:nvPr>
        </p:nvSpPr>
        <p:spPr>
          <a:xfrm>
            <a:off x="3403743" y="3688302"/>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36"/>
          <p:cNvSpPr txBox="1">
            <a:spLocks noGrp="1"/>
          </p:cNvSpPr>
          <p:nvPr>
            <p:ph type="subTitle" idx="13"/>
          </p:nvPr>
        </p:nvSpPr>
        <p:spPr>
          <a:xfrm>
            <a:off x="3403888" y="4022325"/>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0" name="Google Shape;190;p36"/>
          <p:cNvSpPr txBox="1">
            <a:spLocks noGrp="1"/>
          </p:cNvSpPr>
          <p:nvPr>
            <p:ph type="title" idx="14"/>
          </p:nvPr>
        </p:nvSpPr>
        <p:spPr>
          <a:xfrm>
            <a:off x="6104318" y="3688290"/>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36"/>
          <p:cNvSpPr txBox="1">
            <a:spLocks noGrp="1"/>
          </p:cNvSpPr>
          <p:nvPr>
            <p:ph type="subTitle" idx="15"/>
          </p:nvPr>
        </p:nvSpPr>
        <p:spPr>
          <a:xfrm>
            <a:off x="6104163" y="4009188"/>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2" name="Google Shape;192;p36"/>
          <p:cNvSpPr txBox="1">
            <a:spLocks noGrp="1"/>
          </p:cNvSpPr>
          <p:nvPr>
            <p:ph type="title" idx="16"/>
          </p:nvPr>
        </p:nvSpPr>
        <p:spPr>
          <a:xfrm>
            <a:off x="6079043" y="1829177"/>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36"/>
          <p:cNvSpPr txBox="1">
            <a:spLocks noGrp="1"/>
          </p:cNvSpPr>
          <p:nvPr>
            <p:ph type="subTitle" idx="17"/>
          </p:nvPr>
        </p:nvSpPr>
        <p:spPr>
          <a:xfrm>
            <a:off x="6078888" y="2181100"/>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36"/>
          <p:cNvSpPr txBox="1">
            <a:spLocks noGrp="1"/>
          </p:cNvSpPr>
          <p:nvPr>
            <p:ph type="title" idx="18" hasCustomPrompt="1"/>
          </p:nvPr>
        </p:nvSpPr>
        <p:spPr>
          <a:xfrm rot="1973">
            <a:off x="1365606" y="1339992"/>
            <a:ext cx="10452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5" name="Google Shape;195;p36"/>
          <p:cNvSpPr txBox="1">
            <a:spLocks noGrp="1"/>
          </p:cNvSpPr>
          <p:nvPr>
            <p:ph type="title" idx="19" hasCustomPrompt="1"/>
          </p:nvPr>
        </p:nvSpPr>
        <p:spPr>
          <a:xfrm rot="987">
            <a:off x="1349074" y="3197433"/>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6" name="Google Shape;196;p36"/>
          <p:cNvSpPr txBox="1">
            <a:spLocks noGrp="1"/>
          </p:cNvSpPr>
          <p:nvPr>
            <p:ph type="title" idx="20" hasCustomPrompt="1"/>
          </p:nvPr>
        </p:nvSpPr>
        <p:spPr>
          <a:xfrm rot="987">
            <a:off x="6750218" y="3197425"/>
            <a:ext cx="10452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7" name="Google Shape;197;p36"/>
          <p:cNvSpPr txBox="1">
            <a:spLocks noGrp="1"/>
          </p:cNvSpPr>
          <p:nvPr>
            <p:ph type="title" idx="21"/>
          </p:nvPr>
        </p:nvSpPr>
        <p:spPr>
          <a:xfrm>
            <a:off x="715750" y="533400"/>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132800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217"/>
        <p:cNvGrpSpPr/>
        <p:nvPr/>
      </p:nvGrpSpPr>
      <p:grpSpPr>
        <a:xfrm>
          <a:off x="0" y="0"/>
          <a:ext cx="0" cy="0"/>
          <a:chOff x="0" y="0"/>
          <a:chExt cx="0" cy="0"/>
        </a:xfrm>
      </p:grpSpPr>
      <p:sp>
        <p:nvSpPr>
          <p:cNvPr id="218" name="Google Shape;218;p40"/>
          <p:cNvSpPr/>
          <p:nvPr/>
        </p:nvSpPr>
        <p:spPr>
          <a:xfrm>
            <a:off x="228000" y="219850"/>
            <a:ext cx="8688000" cy="4703700"/>
          </a:xfrm>
          <a:prstGeom prst="rect">
            <a:avLst/>
          </a:prstGeom>
          <a:solidFill>
            <a:schemeClr val="dk2">
              <a:alpha val="67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0"/>
          <p:cNvSpPr txBox="1">
            <a:spLocks noGrp="1"/>
          </p:cNvSpPr>
          <p:nvPr>
            <p:ph type="title"/>
          </p:nvPr>
        </p:nvSpPr>
        <p:spPr>
          <a:xfrm>
            <a:off x="1899175" y="1572775"/>
            <a:ext cx="3851400" cy="570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0" name="Google Shape;220;p40"/>
          <p:cNvSpPr txBox="1">
            <a:spLocks noGrp="1"/>
          </p:cNvSpPr>
          <p:nvPr>
            <p:ph type="title" idx="2" hasCustomPrompt="1"/>
          </p:nvPr>
        </p:nvSpPr>
        <p:spPr>
          <a:xfrm>
            <a:off x="6142426" y="1859310"/>
            <a:ext cx="1550100" cy="122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1" name="Google Shape;221;p40"/>
          <p:cNvSpPr txBox="1">
            <a:spLocks noGrp="1"/>
          </p:cNvSpPr>
          <p:nvPr>
            <p:ph type="subTitle" idx="1"/>
          </p:nvPr>
        </p:nvSpPr>
        <p:spPr>
          <a:xfrm rot="279">
            <a:off x="2048262" y="3043638"/>
            <a:ext cx="3702300" cy="460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75392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flipH="1">
            <a:off x="720000" y="2089950"/>
            <a:ext cx="3851400" cy="713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41"/>
          <p:cNvSpPr txBox="1">
            <a:spLocks noGrp="1"/>
          </p:cNvSpPr>
          <p:nvPr>
            <p:ph type="title" idx="2" hasCustomPrompt="1"/>
          </p:nvPr>
        </p:nvSpPr>
        <p:spPr>
          <a:xfrm flipH="1">
            <a:off x="720010" y="1047250"/>
            <a:ext cx="1550100" cy="122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41"/>
          <p:cNvSpPr txBox="1">
            <a:spLocks noGrp="1"/>
          </p:cNvSpPr>
          <p:nvPr>
            <p:ph type="subTitle" idx="1"/>
          </p:nvPr>
        </p:nvSpPr>
        <p:spPr>
          <a:xfrm rot="-279" flipH="1">
            <a:off x="719989" y="3694150"/>
            <a:ext cx="3702300" cy="460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41"/>
          <p:cNvSpPr/>
          <p:nvPr/>
        </p:nvSpPr>
        <p:spPr>
          <a:xfrm rot="2561970" flipH="1">
            <a:off x="1816178" y="-3443557"/>
            <a:ext cx="6463663" cy="5074990"/>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1"/>
          <p:cNvSpPr/>
          <p:nvPr/>
        </p:nvSpPr>
        <p:spPr>
          <a:xfrm rot="-1803158">
            <a:off x="4185039" y="2776153"/>
            <a:ext cx="6216628" cy="3747177"/>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824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305"/>
        <p:cNvGrpSpPr/>
        <p:nvPr/>
      </p:nvGrpSpPr>
      <p:grpSpPr>
        <a:xfrm>
          <a:off x="0" y="0"/>
          <a:ext cx="0" cy="0"/>
          <a:chOff x="0" y="0"/>
          <a:chExt cx="0" cy="0"/>
        </a:xfrm>
      </p:grpSpPr>
      <p:sp>
        <p:nvSpPr>
          <p:cNvPr id="306" name="Google Shape;306;p53"/>
          <p:cNvSpPr/>
          <p:nvPr/>
        </p:nvSpPr>
        <p:spPr>
          <a:xfrm>
            <a:off x="228000" y="228600"/>
            <a:ext cx="8688000" cy="4686300"/>
          </a:xfrm>
          <a:prstGeom prst="rect">
            <a:avLst/>
          </a:prstGeom>
          <a:solidFill>
            <a:schemeClr val="dk2">
              <a:alpha val="68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3"/>
          <p:cNvSpPr txBox="1">
            <a:spLocks noGrp="1"/>
          </p:cNvSpPr>
          <p:nvPr>
            <p:ph type="title"/>
          </p:nvPr>
        </p:nvSpPr>
        <p:spPr>
          <a:xfrm>
            <a:off x="3435600" y="1518600"/>
            <a:ext cx="3851400" cy="815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8" name="Google Shape;308;p53"/>
          <p:cNvSpPr txBox="1">
            <a:spLocks noGrp="1"/>
          </p:cNvSpPr>
          <p:nvPr>
            <p:ph type="title" idx="2" hasCustomPrompt="1"/>
          </p:nvPr>
        </p:nvSpPr>
        <p:spPr>
          <a:xfrm>
            <a:off x="1619076" y="1900273"/>
            <a:ext cx="1550100" cy="1223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9" name="Google Shape;309;p53"/>
          <p:cNvSpPr txBox="1">
            <a:spLocks noGrp="1"/>
          </p:cNvSpPr>
          <p:nvPr>
            <p:ph type="subTitle" idx="1"/>
          </p:nvPr>
        </p:nvSpPr>
        <p:spPr>
          <a:xfrm rot="279">
            <a:off x="3550312" y="3085613"/>
            <a:ext cx="3702300" cy="4608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701858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80"/>
        <p:cNvGrpSpPr/>
        <p:nvPr/>
      </p:nvGrpSpPr>
      <p:grpSpPr>
        <a:xfrm>
          <a:off x="0" y="0"/>
          <a:ext cx="0" cy="0"/>
          <a:chOff x="0" y="0"/>
          <a:chExt cx="0" cy="0"/>
        </a:xfrm>
      </p:grpSpPr>
      <p:sp>
        <p:nvSpPr>
          <p:cNvPr id="481" name="Google Shape;481;p74"/>
          <p:cNvSpPr/>
          <p:nvPr/>
        </p:nvSpPr>
        <p:spPr>
          <a:xfrm>
            <a:off x="228000" y="228600"/>
            <a:ext cx="8688000" cy="4686300"/>
          </a:xfrm>
          <a:prstGeom prst="rect">
            <a:avLst/>
          </a:prstGeom>
          <a:solidFill>
            <a:schemeClr val="dk2">
              <a:alpha val="66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031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82"/>
        <p:cNvGrpSpPr/>
        <p:nvPr/>
      </p:nvGrpSpPr>
      <p:grpSpPr>
        <a:xfrm>
          <a:off x="0" y="0"/>
          <a:ext cx="0" cy="0"/>
          <a:chOff x="0" y="0"/>
          <a:chExt cx="0" cy="0"/>
        </a:xfrm>
      </p:grpSpPr>
      <p:sp>
        <p:nvSpPr>
          <p:cNvPr id="483" name="Google Shape;483;p75"/>
          <p:cNvSpPr/>
          <p:nvPr/>
        </p:nvSpPr>
        <p:spPr>
          <a:xfrm rot="5400120">
            <a:off x="6131337" y="-2638137"/>
            <a:ext cx="3561182" cy="6272895"/>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5"/>
          <p:cNvSpPr/>
          <p:nvPr/>
        </p:nvSpPr>
        <p:spPr>
          <a:xfrm rot="5400000">
            <a:off x="-16115" y="3526874"/>
            <a:ext cx="1174628" cy="2153255"/>
          </a:xfrm>
          <a:custGeom>
            <a:avLst/>
            <a:gdLst/>
            <a:ahLst/>
            <a:cxnLst/>
            <a:rect l="l" t="t" r="r" b="b"/>
            <a:pathLst>
              <a:path w="63502" h="45586" extrusionOk="0">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5" name="Google Shape;485;p75"/>
          <p:cNvSpPr/>
          <p:nvPr/>
        </p:nvSpPr>
        <p:spPr>
          <a:xfrm rot="7610874">
            <a:off x="-1319402" y="1295363"/>
            <a:ext cx="2615591" cy="3500261"/>
          </a:xfrm>
          <a:custGeom>
            <a:avLst/>
            <a:gdLst/>
            <a:ahLst/>
            <a:cxnLst/>
            <a:rect l="l" t="t" r="r" b="b"/>
            <a:pathLst>
              <a:path w="26086" h="19092" extrusionOk="0">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5"/>
          <p:cNvSpPr/>
          <p:nvPr/>
        </p:nvSpPr>
        <p:spPr>
          <a:xfrm rot="3329862" flipH="1">
            <a:off x="8002178" y="832048"/>
            <a:ext cx="2669522" cy="2642807"/>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08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4419675" y="2021975"/>
            <a:ext cx="3851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 name="Google Shape;135;p26"/>
          <p:cNvSpPr txBox="1">
            <a:spLocks noGrp="1"/>
          </p:cNvSpPr>
          <p:nvPr>
            <p:ph type="title" idx="2" hasCustomPrompt="1"/>
          </p:nvPr>
        </p:nvSpPr>
        <p:spPr>
          <a:xfrm>
            <a:off x="6720926" y="950610"/>
            <a:ext cx="1550100" cy="12237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6"/>
          <p:cNvSpPr txBox="1">
            <a:spLocks noGrp="1"/>
          </p:cNvSpPr>
          <p:nvPr>
            <p:ph type="subTitle" idx="1"/>
          </p:nvPr>
        </p:nvSpPr>
        <p:spPr>
          <a:xfrm rot="279">
            <a:off x="4569075" y="3656275"/>
            <a:ext cx="3702300" cy="434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6"/>
          <p:cNvSpPr/>
          <p:nvPr/>
        </p:nvSpPr>
        <p:spPr>
          <a:xfrm rot="-2407343">
            <a:off x="1206239" y="-3609999"/>
            <a:ext cx="6248361" cy="5074968"/>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5"/>
              </a:gs>
              <a:gs pos="7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rot="1233818">
            <a:off x="-1293788" y="2776156"/>
            <a:ext cx="6216641" cy="3747197"/>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sp>
        <p:nvSpPr>
          <p:cNvPr id="152" name="Google Shape;152;p29"/>
          <p:cNvSpPr/>
          <p:nvPr/>
        </p:nvSpPr>
        <p:spPr>
          <a:xfrm>
            <a:off x="228000" y="228600"/>
            <a:ext cx="8688000" cy="4686300"/>
          </a:xfrm>
          <a:prstGeom prst="rect">
            <a:avLst/>
          </a:prstGeom>
          <a:solidFill>
            <a:schemeClr val="accent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9"/>
          <p:cNvSpPr txBox="1">
            <a:spLocks noGrp="1"/>
          </p:cNvSpPr>
          <p:nvPr>
            <p:ph type="title"/>
          </p:nvPr>
        </p:nvSpPr>
        <p:spPr>
          <a:xfrm>
            <a:off x="719988" y="540000"/>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7"/>
        <p:cNvGrpSpPr/>
        <p:nvPr/>
      </p:nvGrpSpPr>
      <p:grpSpPr>
        <a:xfrm>
          <a:off x="0" y="0"/>
          <a:ext cx="0" cy="0"/>
          <a:chOff x="0" y="0"/>
          <a:chExt cx="0" cy="0"/>
        </a:xfrm>
      </p:grpSpPr>
      <p:sp>
        <p:nvSpPr>
          <p:cNvPr id="178" name="Google Shape;178;p36"/>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6"/>
          <p:cNvSpPr txBox="1">
            <a:spLocks noGrp="1"/>
          </p:cNvSpPr>
          <p:nvPr>
            <p:ph type="title"/>
          </p:nvPr>
        </p:nvSpPr>
        <p:spPr>
          <a:xfrm>
            <a:off x="3403806" y="1829177"/>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0" name="Google Shape;180;p36"/>
          <p:cNvSpPr txBox="1">
            <a:spLocks noGrp="1"/>
          </p:cNvSpPr>
          <p:nvPr>
            <p:ph type="subTitle" idx="1"/>
          </p:nvPr>
        </p:nvSpPr>
        <p:spPr>
          <a:xfrm>
            <a:off x="3399538" y="2142800"/>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1" name="Google Shape;181;p36"/>
          <p:cNvSpPr txBox="1">
            <a:spLocks noGrp="1"/>
          </p:cNvSpPr>
          <p:nvPr>
            <p:ph type="title" idx="2" hasCustomPrompt="1"/>
          </p:nvPr>
        </p:nvSpPr>
        <p:spPr>
          <a:xfrm rot="1974">
            <a:off x="4049557" y="1340011"/>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36"/>
          <p:cNvSpPr txBox="1">
            <a:spLocks noGrp="1"/>
          </p:cNvSpPr>
          <p:nvPr>
            <p:ph type="title" idx="3" hasCustomPrompt="1"/>
          </p:nvPr>
        </p:nvSpPr>
        <p:spPr>
          <a:xfrm>
            <a:off x="6733343" y="1333250"/>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3" name="Google Shape;183;p36"/>
          <p:cNvSpPr txBox="1">
            <a:spLocks noGrp="1"/>
          </p:cNvSpPr>
          <p:nvPr>
            <p:ph type="title" idx="4" hasCustomPrompt="1"/>
          </p:nvPr>
        </p:nvSpPr>
        <p:spPr>
          <a:xfrm>
            <a:off x="4049631" y="3197422"/>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4" name="Google Shape;184;p36"/>
          <p:cNvSpPr txBox="1">
            <a:spLocks noGrp="1"/>
          </p:cNvSpPr>
          <p:nvPr>
            <p:ph type="title" idx="5"/>
          </p:nvPr>
        </p:nvSpPr>
        <p:spPr>
          <a:xfrm>
            <a:off x="728556" y="1829165"/>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5" name="Google Shape;185;p36"/>
          <p:cNvSpPr txBox="1">
            <a:spLocks noGrp="1"/>
          </p:cNvSpPr>
          <p:nvPr>
            <p:ph type="subTitle" idx="6"/>
          </p:nvPr>
        </p:nvSpPr>
        <p:spPr>
          <a:xfrm>
            <a:off x="728538" y="2142788"/>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6" name="Google Shape;186;p36"/>
          <p:cNvSpPr txBox="1">
            <a:spLocks noGrp="1"/>
          </p:cNvSpPr>
          <p:nvPr>
            <p:ph type="title" idx="7"/>
          </p:nvPr>
        </p:nvSpPr>
        <p:spPr>
          <a:xfrm>
            <a:off x="703018" y="3688302"/>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87" name="Google Shape;187;p36"/>
          <p:cNvSpPr txBox="1">
            <a:spLocks noGrp="1"/>
          </p:cNvSpPr>
          <p:nvPr>
            <p:ph type="subTitle" idx="8"/>
          </p:nvPr>
        </p:nvSpPr>
        <p:spPr>
          <a:xfrm>
            <a:off x="703313" y="4022325"/>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88" name="Google Shape;188;p36"/>
          <p:cNvSpPr txBox="1">
            <a:spLocks noGrp="1"/>
          </p:cNvSpPr>
          <p:nvPr>
            <p:ph type="title" idx="9"/>
          </p:nvPr>
        </p:nvSpPr>
        <p:spPr>
          <a:xfrm>
            <a:off x="3403743" y="3688302"/>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36"/>
          <p:cNvSpPr txBox="1">
            <a:spLocks noGrp="1"/>
          </p:cNvSpPr>
          <p:nvPr>
            <p:ph type="subTitle" idx="13"/>
          </p:nvPr>
        </p:nvSpPr>
        <p:spPr>
          <a:xfrm>
            <a:off x="3403888" y="4022325"/>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0" name="Google Shape;190;p36"/>
          <p:cNvSpPr txBox="1">
            <a:spLocks noGrp="1"/>
          </p:cNvSpPr>
          <p:nvPr>
            <p:ph type="title" idx="14"/>
          </p:nvPr>
        </p:nvSpPr>
        <p:spPr>
          <a:xfrm>
            <a:off x="6104318" y="3688290"/>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36"/>
          <p:cNvSpPr txBox="1">
            <a:spLocks noGrp="1"/>
          </p:cNvSpPr>
          <p:nvPr>
            <p:ph type="subTitle" idx="15"/>
          </p:nvPr>
        </p:nvSpPr>
        <p:spPr>
          <a:xfrm>
            <a:off x="6104163" y="4009188"/>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2" name="Google Shape;192;p36"/>
          <p:cNvSpPr txBox="1">
            <a:spLocks noGrp="1"/>
          </p:cNvSpPr>
          <p:nvPr>
            <p:ph type="title" idx="16"/>
          </p:nvPr>
        </p:nvSpPr>
        <p:spPr>
          <a:xfrm>
            <a:off x="6079043" y="1829177"/>
            <a:ext cx="2336400" cy="365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3" name="Google Shape;193;p36"/>
          <p:cNvSpPr txBox="1">
            <a:spLocks noGrp="1"/>
          </p:cNvSpPr>
          <p:nvPr>
            <p:ph type="subTitle" idx="17"/>
          </p:nvPr>
        </p:nvSpPr>
        <p:spPr>
          <a:xfrm>
            <a:off x="6078888" y="2181100"/>
            <a:ext cx="2336400" cy="59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4" name="Google Shape;194;p36"/>
          <p:cNvSpPr txBox="1">
            <a:spLocks noGrp="1"/>
          </p:cNvSpPr>
          <p:nvPr>
            <p:ph type="title" idx="18" hasCustomPrompt="1"/>
          </p:nvPr>
        </p:nvSpPr>
        <p:spPr>
          <a:xfrm rot="1973">
            <a:off x="1365606" y="1339992"/>
            <a:ext cx="10452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5" name="Google Shape;195;p36"/>
          <p:cNvSpPr txBox="1">
            <a:spLocks noGrp="1"/>
          </p:cNvSpPr>
          <p:nvPr>
            <p:ph type="title" idx="19" hasCustomPrompt="1"/>
          </p:nvPr>
        </p:nvSpPr>
        <p:spPr>
          <a:xfrm rot="987">
            <a:off x="1349074" y="3197433"/>
            <a:ext cx="10449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6" name="Google Shape;196;p36"/>
          <p:cNvSpPr txBox="1">
            <a:spLocks noGrp="1"/>
          </p:cNvSpPr>
          <p:nvPr>
            <p:ph type="title" idx="20" hasCustomPrompt="1"/>
          </p:nvPr>
        </p:nvSpPr>
        <p:spPr>
          <a:xfrm rot="987">
            <a:off x="6750218" y="3197425"/>
            <a:ext cx="10452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7" name="Google Shape;197;p36"/>
          <p:cNvSpPr txBox="1">
            <a:spLocks noGrp="1"/>
          </p:cNvSpPr>
          <p:nvPr>
            <p:ph type="title" idx="21"/>
          </p:nvPr>
        </p:nvSpPr>
        <p:spPr>
          <a:xfrm>
            <a:off x="715750" y="533400"/>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22"/>
        <p:cNvGrpSpPr/>
        <p:nvPr/>
      </p:nvGrpSpPr>
      <p:grpSpPr>
        <a:xfrm>
          <a:off x="0" y="0"/>
          <a:ext cx="0" cy="0"/>
          <a:chOff x="0" y="0"/>
          <a:chExt cx="0" cy="0"/>
        </a:xfrm>
      </p:grpSpPr>
      <p:sp>
        <p:nvSpPr>
          <p:cNvPr id="223" name="Google Shape;223;p41"/>
          <p:cNvSpPr txBox="1">
            <a:spLocks noGrp="1"/>
          </p:cNvSpPr>
          <p:nvPr>
            <p:ph type="title"/>
          </p:nvPr>
        </p:nvSpPr>
        <p:spPr>
          <a:xfrm flipH="1">
            <a:off x="720000" y="2089950"/>
            <a:ext cx="3851400" cy="713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4" name="Google Shape;224;p41"/>
          <p:cNvSpPr txBox="1">
            <a:spLocks noGrp="1"/>
          </p:cNvSpPr>
          <p:nvPr>
            <p:ph type="title" idx="2" hasCustomPrompt="1"/>
          </p:nvPr>
        </p:nvSpPr>
        <p:spPr>
          <a:xfrm flipH="1">
            <a:off x="720010" y="1047250"/>
            <a:ext cx="1550100" cy="12237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41"/>
          <p:cNvSpPr txBox="1">
            <a:spLocks noGrp="1"/>
          </p:cNvSpPr>
          <p:nvPr>
            <p:ph type="subTitle" idx="1"/>
          </p:nvPr>
        </p:nvSpPr>
        <p:spPr>
          <a:xfrm rot="-279" flipH="1">
            <a:off x="719989" y="3694150"/>
            <a:ext cx="3702300" cy="460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41"/>
          <p:cNvSpPr/>
          <p:nvPr/>
        </p:nvSpPr>
        <p:spPr>
          <a:xfrm rot="20165410" flipH="1">
            <a:off x="4962440" y="-3654893"/>
            <a:ext cx="7898921" cy="5074990"/>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flip="none" rotWithShape="1">
            <a:gsLst>
              <a:gs pos="60000">
                <a:schemeClr val="accent6">
                  <a:lumMod val="40000"/>
                  <a:lumOff val="60000"/>
                </a:schemeClr>
              </a:gs>
              <a:gs pos="100000">
                <a:schemeClr val="accent1">
                  <a:lumMod val="90000"/>
                </a:schemeClr>
              </a:gs>
            </a:gsLst>
            <a:lin ang="2700000" scaled="1"/>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1"/>
          <p:cNvSpPr/>
          <p:nvPr/>
        </p:nvSpPr>
        <p:spPr>
          <a:xfrm rot="19424640">
            <a:off x="-2163066" y="4270504"/>
            <a:ext cx="7029431" cy="4267018"/>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49000">
                <a:schemeClr val="accent4"/>
              </a:gs>
              <a:gs pos="100000">
                <a:schemeClr val="accent6"/>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480"/>
        <p:cNvGrpSpPr/>
        <p:nvPr/>
      </p:nvGrpSpPr>
      <p:grpSpPr>
        <a:xfrm>
          <a:off x="0" y="0"/>
          <a:ext cx="0" cy="0"/>
          <a:chOff x="0" y="0"/>
          <a:chExt cx="0" cy="0"/>
        </a:xfrm>
      </p:grpSpPr>
      <p:sp>
        <p:nvSpPr>
          <p:cNvPr id="481" name="Google Shape;481;p74"/>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2">
    <p:spTree>
      <p:nvGrpSpPr>
        <p:cNvPr id="1" name="Shape 482"/>
        <p:cNvGrpSpPr/>
        <p:nvPr/>
      </p:nvGrpSpPr>
      <p:grpSpPr>
        <a:xfrm>
          <a:off x="0" y="0"/>
          <a:ext cx="0" cy="0"/>
          <a:chOff x="0" y="0"/>
          <a:chExt cx="0" cy="0"/>
        </a:xfrm>
      </p:grpSpPr>
      <p:sp>
        <p:nvSpPr>
          <p:cNvPr id="483" name="Google Shape;483;p75"/>
          <p:cNvSpPr/>
          <p:nvPr/>
        </p:nvSpPr>
        <p:spPr>
          <a:xfrm rot="5400120">
            <a:off x="6131337" y="-2638137"/>
            <a:ext cx="3561182" cy="6272895"/>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5"/>
          <p:cNvSpPr/>
          <p:nvPr/>
        </p:nvSpPr>
        <p:spPr>
          <a:xfrm rot="5400000">
            <a:off x="-16115" y="3526874"/>
            <a:ext cx="1174628" cy="2153255"/>
          </a:xfrm>
          <a:custGeom>
            <a:avLst/>
            <a:gdLst/>
            <a:ahLst/>
            <a:cxnLst/>
            <a:rect l="l" t="t" r="r" b="b"/>
            <a:pathLst>
              <a:path w="63502" h="45586" extrusionOk="0">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5" name="Google Shape;485;p75"/>
          <p:cNvSpPr/>
          <p:nvPr/>
        </p:nvSpPr>
        <p:spPr>
          <a:xfrm rot="7610874">
            <a:off x="-1319402" y="1295363"/>
            <a:ext cx="2615591" cy="3500261"/>
          </a:xfrm>
          <a:custGeom>
            <a:avLst/>
            <a:gdLst/>
            <a:ahLst/>
            <a:cxnLst/>
            <a:rect l="l" t="t" r="r" b="b"/>
            <a:pathLst>
              <a:path w="26086" h="19092" extrusionOk="0">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5"/>
          <p:cNvSpPr/>
          <p:nvPr/>
        </p:nvSpPr>
        <p:spPr>
          <a:xfrm rot="3329862" flipH="1">
            <a:off x="8002178" y="832048"/>
            <a:ext cx="2669522" cy="2642807"/>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4"/>
        <p:cNvGrpSpPr/>
        <p:nvPr/>
      </p:nvGrpSpPr>
      <p:grpSpPr>
        <a:xfrm>
          <a:off x="0" y="0"/>
          <a:ext cx="0" cy="0"/>
          <a:chOff x="0" y="0"/>
          <a:chExt cx="0" cy="0"/>
        </a:xfrm>
      </p:grpSpPr>
      <p:sp>
        <p:nvSpPr>
          <p:cNvPr id="155" name="Google Shape;155;p30"/>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30"/>
          <p:cNvSpPr txBox="1">
            <a:spLocks noGrp="1"/>
          </p:cNvSpPr>
          <p:nvPr>
            <p:ph type="title"/>
          </p:nvPr>
        </p:nvSpPr>
        <p:spPr>
          <a:xfrm>
            <a:off x="4572000" y="724863"/>
            <a:ext cx="3852000" cy="956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30"/>
          <p:cNvSpPr txBox="1">
            <a:spLocks noGrp="1"/>
          </p:cNvSpPr>
          <p:nvPr>
            <p:ph type="subTitle" idx="1"/>
          </p:nvPr>
        </p:nvSpPr>
        <p:spPr>
          <a:xfrm rot="-268">
            <a:off x="4572000" y="2101288"/>
            <a:ext cx="3852000" cy="2317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58" name="Google Shape;158;p30"/>
          <p:cNvSpPr>
            <a:spLocks noGrp="1"/>
          </p:cNvSpPr>
          <p:nvPr>
            <p:ph type="pic" idx="2"/>
          </p:nvPr>
        </p:nvSpPr>
        <p:spPr>
          <a:xfrm>
            <a:off x="222600" y="223175"/>
            <a:ext cx="3852000" cy="4696800"/>
          </a:xfrm>
          <a:prstGeom prst="rect">
            <a:avLst/>
          </a:prstGeom>
          <a:noFill/>
          <a:ln>
            <a:noFill/>
          </a:ln>
        </p:spPr>
      </p:sp>
    </p:spTree>
    <p:extLst>
      <p:ext uri="{BB962C8B-B14F-4D97-AF65-F5344CB8AC3E}">
        <p14:creationId xmlns:p14="http://schemas.microsoft.com/office/powerpoint/2010/main" val="1976773611"/>
      </p:ext>
    </p:extLst>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125" name="Google Shape;125;p2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4" r:id="rId3"/>
    <p:sldLayoutId id="2147483680" r:id="rId4"/>
    <p:sldLayoutId id="2147483681" r:id="rId5"/>
    <p:sldLayoutId id="2147483686" r:id="rId6"/>
    <p:sldLayoutId id="2147483719" r:id="rId7"/>
    <p:sldLayoutId id="2147483720" r:id="rId8"/>
    <p:sldLayoutId id="2147483737" r:id="rId9"/>
  </p:sldLayoutIdLst>
  <p:transition spd="med">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100000">
              <a:schemeClr val="accent4">
                <a:lumMod val="75000"/>
                <a:alpha val="59000"/>
              </a:schemeClr>
            </a:gs>
          </a:gsLst>
          <a:lin ang="2698631" scaled="0"/>
          <a:tileRect/>
        </a:grad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125" name="Google Shape;125;p2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464526907"/>
      </p:ext>
    </p:extLst>
  </p:cSld>
  <p:clrMap bg1="lt1" tx1="dk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storyset.com/rafiki?utm_source=slidesgo_template&amp;utm_medium=referral-link&amp;utm_campaign=slidesgo_final_slides&amp;utm_term=rafiki&amp;utm_content=storyset" TargetMode="External"/><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oryset.com/rafiki?utm_source=slidesgo_template&amp;utm_medium=referral-link&amp;utm_campaign=slidesgo_final_slides&amp;utm_term=rafiki&amp;utm_content=story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2"/>
          <p:cNvSpPr txBox="1">
            <a:spLocks noGrp="1"/>
          </p:cNvSpPr>
          <p:nvPr>
            <p:ph type="ctrTitle"/>
          </p:nvPr>
        </p:nvSpPr>
        <p:spPr>
          <a:xfrm>
            <a:off x="226850" y="837666"/>
            <a:ext cx="8409150" cy="206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sz="3600" dirty="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ĐỒ ÁN MÔN HỌC :</a:t>
            </a:r>
            <a:br>
              <a:rPr lang="en-US" sz="3600" dirty="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br>
            <a:r>
              <a:rPr lang="en-US" sz="3600" dirty="0">
                <a:solidFill>
                  <a:schemeClr val="bg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CẤU TRÚC DỮ LIỆU VÀ -GIẢI THUẬT</a:t>
            </a:r>
          </a:p>
        </p:txBody>
      </p:sp>
      <p:sp>
        <p:nvSpPr>
          <p:cNvPr id="509" name="Google Shape;509;p82"/>
          <p:cNvSpPr/>
          <p:nvPr/>
        </p:nvSpPr>
        <p:spPr>
          <a:xfrm>
            <a:off x="2303802" y="3793096"/>
            <a:ext cx="4193100" cy="46110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10" name="Google Shape;510;p82"/>
          <p:cNvSpPr txBox="1">
            <a:spLocks noGrp="1"/>
          </p:cNvSpPr>
          <p:nvPr>
            <p:ph type="subTitle" idx="1"/>
          </p:nvPr>
        </p:nvSpPr>
        <p:spPr>
          <a:xfrm rot="-546">
            <a:off x="3060782" y="3827596"/>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Segoe UI" panose="020B0502040204020203" pitchFamily="34" charset="0"/>
                <a:cs typeface="Segoe UI" panose="020B0502040204020203" pitchFamily="34" charset="0"/>
              </a:rPr>
              <a:t>Thực hiện bởi Nhóm : 14</a:t>
            </a:r>
            <a:endParaRPr sz="1600" dirty="0">
              <a:latin typeface="Segoe UI" panose="020B0502040204020203" pitchFamily="34" charset="0"/>
              <a:cs typeface="Segoe UI" panose="020B0502040204020203" pitchFamily="34" charset="0"/>
            </a:endParaRPr>
          </a:p>
        </p:txBody>
      </p:sp>
      <p:sp>
        <p:nvSpPr>
          <p:cNvPr id="511" name="Google Shape;511;p82"/>
          <p:cNvSpPr/>
          <p:nvPr/>
        </p:nvSpPr>
        <p:spPr>
          <a:xfrm>
            <a:off x="1437466" y="2643322"/>
            <a:ext cx="5819615" cy="863966"/>
          </a:xfrm>
          <a:prstGeom prst="rect">
            <a:avLst/>
          </a:prstGeom>
        </p:spPr>
        <p:txBody>
          <a:bodyPr>
            <a:prstTxWarp prst="textPlain">
              <a:avLst>
                <a:gd name="adj" fmla="val 48403"/>
              </a:avLst>
            </a:prstTxWarp>
          </a:bodyPr>
          <a:lstStyle/>
          <a:p>
            <a:pPr lvl="0" algn="ctr"/>
            <a:r>
              <a:rPr lang="en-US" sz="2000" b="1" dirty="0" err="1">
                <a:solidFill>
                  <a:schemeClr val="tx2">
                    <a:lumMod val="75000"/>
                  </a:schemeClr>
                </a:solidFill>
                <a:latin typeface="Segoe UI" panose="020B0502040204020203" pitchFamily="34" charset="0"/>
                <a:cs typeface="Segoe UI" panose="020B0502040204020203" pitchFamily="34" charset="0"/>
              </a:rPr>
              <a:t>Đề</a:t>
            </a:r>
            <a:r>
              <a:rPr lang="en-US" sz="2000" b="1" dirty="0">
                <a:solidFill>
                  <a:schemeClr val="tx2">
                    <a:lumMod val="75000"/>
                  </a:schemeClr>
                </a:solidFill>
                <a:latin typeface="Segoe UI" panose="020B0502040204020203" pitchFamily="34" charset="0"/>
                <a:cs typeface="Segoe UI" panose="020B0502040204020203" pitchFamily="34" charset="0"/>
              </a:rPr>
              <a:t> </a:t>
            </a:r>
            <a:r>
              <a:rPr lang="en-US" sz="2000" b="1" dirty="0" err="1">
                <a:solidFill>
                  <a:schemeClr val="tx2">
                    <a:lumMod val="75000"/>
                  </a:schemeClr>
                </a:solidFill>
                <a:latin typeface="Segoe UI" panose="020B0502040204020203" pitchFamily="34" charset="0"/>
                <a:cs typeface="Segoe UI" panose="020B0502040204020203" pitchFamily="34" charset="0"/>
              </a:rPr>
              <a:t>tài:Tìm</a:t>
            </a:r>
            <a:r>
              <a:rPr lang="en-US" sz="2000" b="1" dirty="0">
                <a:solidFill>
                  <a:schemeClr val="tx2">
                    <a:lumMod val="75000"/>
                  </a:schemeClr>
                </a:solidFill>
                <a:latin typeface="Segoe UI" panose="020B0502040204020203" pitchFamily="34" charset="0"/>
                <a:cs typeface="Segoe UI" panose="020B0502040204020203" pitchFamily="34" charset="0"/>
              </a:rPr>
              <a:t> </a:t>
            </a:r>
            <a:r>
              <a:rPr lang="en-US" sz="2000" b="1" dirty="0" err="1">
                <a:solidFill>
                  <a:schemeClr val="tx2">
                    <a:lumMod val="75000"/>
                  </a:schemeClr>
                </a:solidFill>
                <a:latin typeface="Segoe UI" panose="020B0502040204020203" pitchFamily="34" charset="0"/>
                <a:cs typeface="Segoe UI" panose="020B0502040204020203" pitchFamily="34" charset="0"/>
              </a:rPr>
              <a:t>hiểu</a:t>
            </a:r>
            <a:r>
              <a:rPr lang="en-US" sz="2000" b="1" dirty="0">
                <a:solidFill>
                  <a:schemeClr val="tx2">
                    <a:lumMod val="75000"/>
                  </a:schemeClr>
                </a:solidFill>
                <a:latin typeface="Segoe UI" panose="020B0502040204020203" pitchFamily="34" charset="0"/>
                <a:cs typeface="Segoe UI" panose="020B0502040204020203" pitchFamily="34" charset="0"/>
              </a:rPr>
              <a:t> list </a:t>
            </a:r>
            <a:r>
              <a:rPr lang="en-US" sz="2000" b="1" dirty="0" err="1">
                <a:solidFill>
                  <a:schemeClr val="tx2">
                    <a:lumMod val="75000"/>
                  </a:schemeClr>
                </a:solidFill>
                <a:latin typeface="Segoe UI" panose="020B0502040204020203" pitchFamily="34" charset="0"/>
                <a:cs typeface="Segoe UI" panose="020B0502040204020203" pitchFamily="34" charset="0"/>
              </a:rPr>
              <a:t>trong</a:t>
            </a:r>
            <a:r>
              <a:rPr lang="en-US" sz="2000" b="1" dirty="0">
                <a:solidFill>
                  <a:schemeClr val="tx2">
                    <a:lumMod val="75000"/>
                  </a:schemeClr>
                </a:solidFill>
                <a:latin typeface="Segoe UI" panose="020B0502040204020203" pitchFamily="34" charset="0"/>
                <a:cs typeface="Segoe UI" panose="020B0502040204020203" pitchFamily="34" charset="0"/>
              </a:rPr>
              <a:t> python, </a:t>
            </a:r>
            <a:r>
              <a:rPr lang="vi-VN" sz="2000" b="1" dirty="0">
                <a:solidFill>
                  <a:schemeClr val="tx2">
                    <a:lumMod val="75000"/>
                  </a:schemeClr>
                </a:solidFill>
                <a:latin typeface="Segoe UI" panose="020B0502040204020203" pitchFamily="34" charset="0"/>
                <a:cs typeface="Segoe UI" panose="020B0502040204020203" pitchFamily="34" charset="0"/>
              </a:rPr>
              <a:t>giải quyết bài toán </a:t>
            </a:r>
            <a:r>
              <a:rPr lang="vi-VN" sz="2000" b="1" dirty="0" err="1">
                <a:solidFill>
                  <a:schemeClr val="tx2">
                    <a:lumMod val="75000"/>
                  </a:schemeClr>
                </a:solidFill>
                <a:latin typeface="Segoe UI" panose="020B0502040204020203" pitchFamily="34" charset="0"/>
                <a:cs typeface="Segoe UI" panose="020B0502040204020203" pitchFamily="34" charset="0"/>
              </a:rPr>
              <a:t>quảnl</a:t>
            </a:r>
            <a:r>
              <a:rPr lang="vi-VN" sz="2000" b="1" dirty="0">
                <a:solidFill>
                  <a:schemeClr val="tx2">
                    <a:lumMod val="75000"/>
                  </a:schemeClr>
                </a:solidFill>
                <a:latin typeface="Segoe UI" panose="020B0502040204020203" pitchFamily="34" charset="0"/>
                <a:cs typeface="Segoe UI" panose="020B0502040204020203" pitchFamily="34" charset="0"/>
              </a:rPr>
              <a:t> lý nhập/xuất kho</a:t>
            </a:r>
            <a:endParaRPr lang="en-US" sz="2000" b="1" dirty="0">
              <a:solidFill>
                <a:schemeClr val="tx2">
                  <a:lumMod val="75000"/>
                </a:schemeClr>
              </a:solidFill>
              <a:latin typeface="Segoe UI" panose="020B0502040204020203" pitchFamily="34" charset="0"/>
              <a:cs typeface="Segoe UI" panose="020B0502040204020203" pitchFamily="34" charset="0"/>
            </a:endParaRP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sz="2400">
                <a:latin typeface="Segoe UI" panose="020B0502040204020203" pitchFamily="34" charset="0"/>
                <a:cs typeface="Segoe UI" panose="020B0502040204020203" pitchFamily="34" charset="0"/>
              </a:rPr>
              <a:t>Truy cập phần tử</a:t>
            </a: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646882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Truy cập các phần tử trong list bằng cách sử dụng chỉ số của chúng, bắt đầu từ 0.</a:t>
            </a:r>
          </a:p>
        </p:txBody>
      </p:sp>
      <p:pic>
        <p:nvPicPr>
          <p:cNvPr id="3" name="Picture 2">
            <a:extLst>
              <a:ext uri="{FF2B5EF4-FFF2-40B4-BE49-F238E27FC236}">
                <a16:creationId xmlns:a16="http://schemas.microsoft.com/office/drawing/2014/main" id="{1B79B061-531A-CC3F-AADD-2B4893A8051D}"/>
              </a:ext>
            </a:extLst>
          </p:cNvPr>
          <p:cNvPicPr>
            <a:picLocks noChangeAspect="1"/>
          </p:cNvPicPr>
          <p:nvPr/>
        </p:nvPicPr>
        <p:blipFill>
          <a:blip r:embed="rId2"/>
          <a:stretch>
            <a:fillRect/>
          </a:stretch>
        </p:blipFill>
        <p:spPr>
          <a:xfrm>
            <a:off x="715750" y="2480017"/>
            <a:ext cx="6942350" cy="1242897"/>
          </a:xfrm>
          <a:prstGeom prst="rect">
            <a:avLst/>
          </a:prstGeom>
          <a:noFill/>
          <a:ln>
            <a:noFill/>
          </a:ln>
        </p:spPr>
      </p:pic>
    </p:spTree>
    <p:extLst>
      <p:ext uri="{BB962C8B-B14F-4D97-AF65-F5344CB8AC3E}">
        <p14:creationId xmlns:p14="http://schemas.microsoft.com/office/powerpoint/2010/main" val="7290937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Thay đổi phần tử</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Thay đổi giá trị của các phần tử trong list bằng cách gán giá trị mới.</a:t>
            </a:r>
          </a:p>
        </p:txBody>
      </p:sp>
      <p:pic>
        <p:nvPicPr>
          <p:cNvPr id="2" name="Picture 1">
            <a:extLst>
              <a:ext uri="{FF2B5EF4-FFF2-40B4-BE49-F238E27FC236}">
                <a16:creationId xmlns:a16="http://schemas.microsoft.com/office/drawing/2014/main" id="{8F5FBD04-803F-F508-17A3-15154D572729}"/>
              </a:ext>
            </a:extLst>
          </p:cNvPr>
          <p:cNvPicPr>
            <a:picLocks noChangeAspect="1"/>
          </p:cNvPicPr>
          <p:nvPr/>
        </p:nvPicPr>
        <p:blipFill>
          <a:blip r:embed="rId2"/>
          <a:stretch>
            <a:fillRect/>
          </a:stretch>
        </p:blipFill>
        <p:spPr>
          <a:xfrm>
            <a:off x="715750" y="2480016"/>
            <a:ext cx="7007664" cy="883670"/>
          </a:xfrm>
          <a:prstGeom prst="rect">
            <a:avLst/>
          </a:prstGeom>
          <a:noFill/>
          <a:ln>
            <a:noFill/>
          </a:ln>
        </p:spPr>
      </p:pic>
    </p:spTree>
    <p:extLst>
      <p:ext uri="{BB962C8B-B14F-4D97-AF65-F5344CB8AC3E}">
        <p14:creationId xmlns:p14="http://schemas.microsoft.com/office/powerpoint/2010/main" val="23266456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Thêm phần tử</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Thêm một phần tử vào cuối list bằng phương thức append().</a:t>
            </a:r>
          </a:p>
        </p:txBody>
      </p:sp>
      <p:pic>
        <p:nvPicPr>
          <p:cNvPr id="3" name="Picture 2">
            <a:extLst>
              <a:ext uri="{FF2B5EF4-FFF2-40B4-BE49-F238E27FC236}">
                <a16:creationId xmlns:a16="http://schemas.microsoft.com/office/drawing/2014/main" id="{D769FF82-34F4-4508-1AF3-4B6DE03CDE16}"/>
              </a:ext>
            </a:extLst>
          </p:cNvPr>
          <p:cNvPicPr>
            <a:picLocks noChangeAspect="1"/>
          </p:cNvPicPr>
          <p:nvPr/>
        </p:nvPicPr>
        <p:blipFill>
          <a:blip r:embed="rId2"/>
          <a:stretch>
            <a:fillRect/>
          </a:stretch>
        </p:blipFill>
        <p:spPr>
          <a:xfrm>
            <a:off x="715750" y="2366962"/>
            <a:ext cx="6207564" cy="776288"/>
          </a:xfrm>
          <a:prstGeom prst="rect">
            <a:avLst/>
          </a:prstGeom>
          <a:noFill/>
          <a:ln>
            <a:noFill/>
          </a:ln>
        </p:spPr>
      </p:pic>
    </p:spTree>
    <p:extLst>
      <p:ext uri="{BB962C8B-B14F-4D97-AF65-F5344CB8AC3E}">
        <p14:creationId xmlns:p14="http://schemas.microsoft.com/office/powerpoint/2010/main" val="21307203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Xóa phần tử</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Xóa một phần tử từ list bằng phương thức remove() hoặc pop().</a:t>
            </a:r>
          </a:p>
        </p:txBody>
      </p:sp>
      <p:pic>
        <p:nvPicPr>
          <p:cNvPr id="2" name="Picture 1">
            <a:extLst>
              <a:ext uri="{FF2B5EF4-FFF2-40B4-BE49-F238E27FC236}">
                <a16:creationId xmlns:a16="http://schemas.microsoft.com/office/drawing/2014/main" id="{9107078C-C2A9-3AB4-CF2E-ECB3D33A0240}"/>
              </a:ext>
            </a:extLst>
          </p:cNvPr>
          <p:cNvPicPr>
            <a:picLocks noChangeAspect="1"/>
          </p:cNvPicPr>
          <p:nvPr/>
        </p:nvPicPr>
        <p:blipFill>
          <a:blip r:embed="rId2"/>
          <a:stretch>
            <a:fillRect/>
          </a:stretch>
        </p:blipFill>
        <p:spPr>
          <a:xfrm>
            <a:off x="715749" y="2203018"/>
            <a:ext cx="6407237" cy="1005546"/>
          </a:xfrm>
          <a:prstGeom prst="rect">
            <a:avLst/>
          </a:prstGeom>
          <a:noFill/>
          <a:ln>
            <a:noFill/>
          </a:ln>
        </p:spPr>
      </p:pic>
    </p:spTree>
    <p:extLst>
      <p:ext uri="{BB962C8B-B14F-4D97-AF65-F5344CB8AC3E}">
        <p14:creationId xmlns:p14="http://schemas.microsoft.com/office/powerpoint/2010/main" val="18279872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Duyệt qua list</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Duyệt qua từng phần tử trong list bằng cách sử dụng vòng lặp for.</a:t>
            </a:r>
          </a:p>
        </p:txBody>
      </p:sp>
      <p:pic>
        <p:nvPicPr>
          <p:cNvPr id="3" name="Picture 2">
            <a:extLst>
              <a:ext uri="{FF2B5EF4-FFF2-40B4-BE49-F238E27FC236}">
                <a16:creationId xmlns:a16="http://schemas.microsoft.com/office/drawing/2014/main" id="{AD064526-2284-AACF-7633-8C8DBFA9BD95}"/>
              </a:ext>
            </a:extLst>
          </p:cNvPr>
          <p:cNvPicPr>
            <a:picLocks noChangeAspect="1"/>
          </p:cNvPicPr>
          <p:nvPr/>
        </p:nvPicPr>
        <p:blipFill>
          <a:blip r:embed="rId2"/>
          <a:stretch>
            <a:fillRect/>
          </a:stretch>
        </p:blipFill>
        <p:spPr>
          <a:xfrm>
            <a:off x="715750" y="2422071"/>
            <a:ext cx="6387179" cy="1537607"/>
          </a:xfrm>
          <a:prstGeom prst="rect">
            <a:avLst/>
          </a:prstGeom>
          <a:noFill/>
          <a:ln>
            <a:noFill/>
          </a:ln>
        </p:spPr>
      </p:pic>
    </p:spTree>
    <p:extLst>
      <p:ext uri="{BB962C8B-B14F-4D97-AF65-F5344CB8AC3E}">
        <p14:creationId xmlns:p14="http://schemas.microsoft.com/office/powerpoint/2010/main" val="15510565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Sắp xếp và đảo ngược list</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Sắp xếp list theo thứ tự bằng phương thức sort() hoặc sorted(), hoặc đảo ngược list bằng phương thức reverse().</a:t>
            </a:r>
          </a:p>
        </p:txBody>
      </p:sp>
      <p:pic>
        <p:nvPicPr>
          <p:cNvPr id="2" name="Picture 1">
            <a:extLst>
              <a:ext uri="{FF2B5EF4-FFF2-40B4-BE49-F238E27FC236}">
                <a16:creationId xmlns:a16="http://schemas.microsoft.com/office/drawing/2014/main" id="{68AD5D29-4204-159E-86D8-34C1767F13C5}"/>
              </a:ext>
            </a:extLst>
          </p:cNvPr>
          <p:cNvPicPr>
            <a:picLocks noChangeAspect="1"/>
          </p:cNvPicPr>
          <p:nvPr/>
        </p:nvPicPr>
        <p:blipFill>
          <a:blip r:embed="rId2"/>
          <a:stretch>
            <a:fillRect/>
          </a:stretch>
        </p:blipFill>
        <p:spPr>
          <a:xfrm>
            <a:off x="715750" y="2480017"/>
            <a:ext cx="6713750" cy="1079612"/>
          </a:xfrm>
          <a:prstGeom prst="rect">
            <a:avLst/>
          </a:prstGeom>
          <a:noFill/>
          <a:ln>
            <a:noFill/>
          </a:ln>
        </p:spPr>
      </p:pic>
    </p:spTree>
    <p:extLst>
      <p:ext uri="{BB962C8B-B14F-4D97-AF65-F5344CB8AC3E}">
        <p14:creationId xmlns:p14="http://schemas.microsoft.com/office/powerpoint/2010/main" val="9768833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a:latin typeface="Segoe UI" panose="020B0502040204020203" pitchFamily="34" charset="0"/>
                <a:cs typeface="Segoe UI" panose="020B0502040204020203" pitchFamily="34" charset="0"/>
              </a:rPr>
              <a:t>Kiểm tra phần tử tồn tại</a:t>
            </a:r>
            <a:endParaRPr lang="en-US" sz="2400">
              <a:latin typeface="Segoe UI" panose="020B05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70076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7F7F5"/>
                </a:solidFill>
                <a:effectLst/>
                <a:uLnTx/>
                <a:uFillTx/>
                <a:latin typeface="Arial"/>
                <a:cs typeface="Arial"/>
                <a:sym typeface="Arial"/>
              </a:rPr>
              <a:t>Kiểm tra xem một phần tử có tồn tại trong list hay không bằng toán tử in.</a:t>
            </a:r>
          </a:p>
        </p:txBody>
      </p:sp>
      <p:pic>
        <p:nvPicPr>
          <p:cNvPr id="3" name="Picture 2">
            <a:extLst>
              <a:ext uri="{FF2B5EF4-FFF2-40B4-BE49-F238E27FC236}">
                <a16:creationId xmlns:a16="http://schemas.microsoft.com/office/drawing/2014/main" id="{F0158AAD-29E9-D0B7-77F8-8D6532CDCB40}"/>
              </a:ext>
            </a:extLst>
          </p:cNvPr>
          <p:cNvPicPr>
            <a:picLocks noChangeAspect="1"/>
          </p:cNvPicPr>
          <p:nvPr/>
        </p:nvPicPr>
        <p:blipFill>
          <a:blip r:embed="rId2"/>
          <a:stretch>
            <a:fillRect/>
          </a:stretch>
        </p:blipFill>
        <p:spPr>
          <a:xfrm>
            <a:off x="715750" y="2479027"/>
            <a:ext cx="6436164" cy="1137752"/>
          </a:xfrm>
          <a:prstGeom prst="rect">
            <a:avLst/>
          </a:prstGeom>
          <a:noFill/>
          <a:ln>
            <a:noFill/>
          </a:ln>
        </p:spPr>
      </p:pic>
    </p:spTree>
    <p:extLst>
      <p:ext uri="{BB962C8B-B14F-4D97-AF65-F5344CB8AC3E}">
        <p14:creationId xmlns:p14="http://schemas.microsoft.com/office/powerpoint/2010/main" val="2643269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98"/>
          <p:cNvSpPr/>
          <p:nvPr/>
        </p:nvSpPr>
        <p:spPr>
          <a:xfrm>
            <a:off x="720000" y="2852550"/>
            <a:ext cx="4146300" cy="46110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98"/>
          <p:cNvSpPr txBox="1">
            <a:spLocks noGrp="1"/>
          </p:cNvSpPr>
          <p:nvPr>
            <p:ph type="title"/>
          </p:nvPr>
        </p:nvSpPr>
        <p:spPr>
          <a:xfrm flipH="1">
            <a:off x="720000" y="2089950"/>
            <a:ext cx="4472724"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egoe UI" panose="020B0502040204020203" pitchFamily="34" charset="0"/>
                <a:cs typeface="Segoe UI" panose="020B0502040204020203" pitchFamily="34" charset="0"/>
              </a:rPr>
              <a:t>ƯU VÀ NHƯỢC ĐIỂM</a:t>
            </a:r>
            <a:endParaRPr sz="2400">
              <a:solidFill>
                <a:schemeClr val="accent6"/>
              </a:solidFill>
              <a:latin typeface="Segoe UI" panose="020B0502040204020203" pitchFamily="34" charset="0"/>
              <a:cs typeface="Segoe UI" panose="020B0502040204020203" pitchFamily="34" charset="0"/>
            </a:endParaRPr>
          </a:p>
        </p:txBody>
      </p:sp>
      <p:sp>
        <p:nvSpPr>
          <p:cNvPr id="703" name="Google Shape;703;p98"/>
          <p:cNvSpPr txBox="1">
            <a:spLocks noGrp="1"/>
          </p:cNvSpPr>
          <p:nvPr>
            <p:ph type="title" idx="2"/>
          </p:nvPr>
        </p:nvSpPr>
        <p:spPr>
          <a:xfrm flipH="1">
            <a:off x="720010" y="1047250"/>
            <a:ext cx="1550100" cy="122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Segoe UI" panose="020B0502040204020203" pitchFamily="34" charset="0"/>
                <a:cs typeface="Segoe UI" panose="020B0502040204020203" pitchFamily="34" charset="0"/>
              </a:rPr>
              <a:t>03</a:t>
            </a:r>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27616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02"/>
                                        </p:tgtEl>
                                        <p:attrNameLst>
                                          <p:attrName>style.visibility</p:attrName>
                                        </p:attrNameLst>
                                      </p:cBhvr>
                                      <p:to>
                                        <p:strVal val="visible"/>
                                      </p:to>
                                    </p:set>
                                    <p:animEffect transition="in" filter="fade">
                                      <p:cBhvr>
                                        <p:cTn id="11" dur="10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AAE3-DB0A-3F1A-A450-531A3E7750E1}"/>
              </a:ext>
            </a:extLst>
          </p:cNvPr>
          <p:cNvSpPr>
            <a:spLocks noGrp="1"/>
          </p:cNvSpPr>
          <p:nvPr>
            <p:ph type="title"/>
          </p:nvPr>
        </p:nvSpPr>
        <p:spPr>
          <a:xfrm>
            <a:off x="936815" y="1494661"/>
            <a:ext cx="2351314" cy="548766"/>
          </a:xfrm>
        </p:spPr>
        <p:txBody>
          <a:bodyPr/>
          <a:lstStyle/>
          <a:p>
            <a:r>
              <a:rPr lang="en-US" dirty="0" err="1">
                <a:latin typeface="Segoe UI" panose="020B0502040204020203" pitchFamily="34" charset="0"/>
                <a:cs typeface="Segoe UI" panose="020B0502040204020203" pitchFamily="34" charset="0"/>
              </a:rPr>
              <a:t>Ưu</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điểm</a:t>
            </a:r>
            <a:endParaRPr lang="en-US" dirty="0">
              <a:latin typeface="Segoe UI" panose="020B0502040204020203" pitchFamily="34" charset="0"/>
              <a:cs typeface="Segoe UI" panose="020B0502040204020203" pitchFamily="34" charset="0"/>
            </a:endParaRPr>
          </a:p>
        </p:txBody>
      </p:sp>
      <p:sp>
        <p:nvSpPr>
          <p:cNvPr id="6" name="Subtitle 5">
            <a:extLst>
              <a:ext uri="{FF2B5EF4-FFF2-40B4-BE49-F238E27FC236}">
                <a16:creationId xmlns:a16="http://schemas.microsoft.com/office/drawing/2014/main" id="{2F6DD2A4-3EFD-2CE2-02AA-4B33B445BFC8}"/>
              </a:ext>
            </a:extLst>
          </p:cNvPr>
          <p:cNvSpPr>
            <a:spLocks noGrp="1"/>
          </p:cNvSpPr>
          <p:nvPr>
            <p:ph type="subTitle" idx="1"/>
          </p:nvPr>
        </p:nvSpPr>
        <p:spPr>
          <a:xfrm rot="-268">
            <a:off x="3288250" y="2043708"/>
            <a:ext cx="7209073" cy="3099510"/>
          </a:xfrm>
        </p:spPr>
        <p:txBody>
          <a:bodyPr/>
          <a:lstStyle/>
          <a:p>
            <a:pPr lvl="0"/>
            <a:r>
              <a:rPr lang="en-US" sz="2400" dirty="0"/>
              <a:t>Linh </a:t>
            </a:r>
            <a:r>
              <a:rPr lang="en-US" sz="2400" dirty="0" err="1"/>
              <a:t>hoạt</a:t>
            </a:r>
            <a:r>
              <a:rPr lang="en-US" sz="2400" dirty="0"/>
              <a:t> </a:t>
            </a:r>
            <a:r>
              <a:rPr lang="en-US" sz="2400" dirty="0" err="1"/>
              <a:t>và</a:t>
            </a:r>
            <a:r>
              <a:rPr lang="en-US" sz="2400" dirty="0"/>
              <a:t> </a:t>
            </a:r>
            <a:r>
              <a:rPr lang="en-US" sz="2400" dirty="0" err="1"/>
              <a:t>đa</a:t>
            </a:r>
            <a:r>
              <a:rPr lang="en-US" sz="2400" dirty="0"/>
              <a:t> </a:t>
            </a:r>
            <a:r>
              <a:rPr lang="en-US" sz="2400" dirty="0" err="1"/>
              <a:t>dạng</a:t>
            </a:r>
            <a:endParaRPr lang="en-US" sz="2400" dirty="0"/>
          </a:p>
          <a:p>
            <a:pPr lvl="0"/>
            <a:r>
              <a:rPr lang="en-US" sz="2400" dirty="0"/>
              <a:t>Thao </a:t>
            </a:r>
            <a:r>
              <a:rPr lang="en-US" sz="2400" dirty="0" err="1"/>
              <a:t>tác</a:t>
            </a:r>
            <a:r>
              <a:rPr lang="en-US" sz="2400" dirty="0"/>
              <a:t> </a:t>
            </a:r>
            <a:r>
              <a:rPr lang="en-US" sz="2400" dirty="0" err="1"/>
              <a:t>dễ</a:t>
            </a:r>
            <a:r>
              <a:rPr lang="en-US" sz="2400" dirty="0"/>
              <a:t> </a:t>
            </a:r>
            <a:r>
              <a:rPr lang="en-US" sz="2400" dirty="0" err="1"/>
              <a:t>dàng</a:t>
            </a:r>
            <a:endParaRPr lang="en-US" sz="2400" dirty="0"/>
          </a:p>
          <a:p>
            <a:pPr lvl="0"/>
            <a:r>
              <a:rPr lang="en-US" sz="2400" dirty="0" err="1"/>
              <a:t>Duyệt</a:t>
            </a:r>
            <a:r>
              <a:rPr lang="en-US" sz="2400" dirty="0"/>
              <a:t> qua </a:t>
            </a:r>
            <a:r>
              <a:rPr lang="en-US" sz="2400" dirty="0" err="1"/>
              <a:t>dữ</a:t>
            </a:r>
            <a:r>
              <a:rPr lang="en-US" sz="2400" dirty="0"/>
              <a:t> </a:t>
            </a:r>
            <a:r>
              <a:rPr lang="en-US" sz="2400" dirty="0" err="1"/>
              <a:t>liệu</a:t>
            </a:r>
            <a:endParaRPr lang="en-US" sz="2400" dirty="0"/>
          </a:p>
          <a:p>
            <a:pPr lvl="0"/>
            <a:r>
              <a:rPr lang="en-US" sz="2400" dirty="0" err="1"/>
              <a:t>Khả</a:t>
            </a:r>
            <a:r>
              <a:rPr lang="en-US" sz="2400" dirty="0"/>
              <a:t> </a:t>
            </a:r>
            <a:r>
              <a:rPr lang="en-US" sz="2400" dirty="0" err="1"/>
              <a:t>năng</a:t>
            </a:r>
            <a:r>
              <a:rPr lang="en-US" sz="2400" dirty="0"/>
              <a:t> </a:t>
            </a:r>
            <a:r>
              <a:rPr lang="en-US" sz="2400" dirty="0" err="1"/>
              <a:t>thay</a:t>
            </a:r>
            <a:r>
              <a:rPr lang="en-US" sz="2400" dirty="0"/>
              <a:t> </a:t>
            </a:r>
            <a:r>
              <a:rPr lang="en-US" sz="2400" dirty="0" err="1"/>
              <a:t>đổi</a:t>
            </a:r>
            <a:r>
              <a:rPr lang="en-US" sz="2400" dirty="0"/>
              <a:t> </a:t>
            </a:r>
            <a:r>
              <a:rPr lang="en-US" sz="2400" dirty="0" err="1"/>
              <a:t>kích</a:t>
            </a:r>
            <a:r>
              <a:rPr lang="en-US" sz="2400" dirty="0"/>
              <a:t> </a:t>
            </a:r>
            <a:r>
              <a:rPr lang="en-US" sz="2400" dirty="0" err="1"/>
              <a:t>thước</a:t>
            </a:r>
            <a:endParaRPr lang="en-US" sz="2400" b="1" dirty="0">
              <a:solidFill>
                <a:srgbClr val="ECECE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87589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2AAE3-DB0A-3F1A-A450-531A3E7750E1}"/>
              </a:ext>
            </a:extLst>
          </p:cNvPr>
          <p:cNvSpPr>
            <a:spLocks noGrp="1"/>
          </p:cNvSpPr>
          <p:nvPr>
            <p:ph type="title"/>
          </p:nvPr>
        </p:nvSpPr>
        <p:spPr>
          <a:xfrm>
            <a:off x="936815" y="1494661"/>
            <a:ext cx="2871256" cy="548766"/>
          </a:xfrm>
        </p:spPr>
        <p:txBody>
          <a:bodyPr/>
          <a:lstStyle/>
          <a:p>
            <a:r>
              <a:rPr lang="vi-VN" dirty="0">
                <a:latin typeface="Segoe UI" panose="020B0502040204020203" pitchFamily="34" charset="0"/>
                <a:cs typeface="Segoe UI" panose="020B0502040204020203" pitchFamily="34" charset="0"/>
              </a:rPr>
              <a:t>Nhược điểm</a:t>
            </a:r>
            <a:endParaRPr lang="en-US" dirty="0">
              <a:latin typeface="Segoe UI" panose="020B0502040204020203" pitchFamily="34" charset="0"/>
              <a:cs typeface="Segoe UI" panose="020B0502040204020203" pitchFamily="34" charset="0"/>
            </a:endParaRPr>
          </a:p>
        </p:txBody>
      </p:sp>
      <p:sp>
        <p:nvSpPr>
          <p:cNvPr id="6" name="Subtitle 5">
            <a:extLst>
              <a:ext uri="{FF2B5EF4-FFF2-40B4-BE49-F238E27FC236}">
                <a16:creationId xmlns:a16="http://schemas.microsoft.com/office/drawing/2014/main" id="{2F6DD2A4-3EFD-2CE2-02AA-4B33B445BFC8}"/>
              </a:ext>
            </a:extLst>
          </p:cNvPr>
          <p:cNvSpPr>
            <a:spLocks noGrp="1"/>
          </p:cNvSpPr>
          <p:nvPr>
            <p:ph type="subTitle" idx="1"/>
          </p:nvPr>
        </p:nvSpPr>
        <p:spPr>
          <a:xfrm rot="-268">
            <a:off x="3288250" y="2043780"/>
            <a:ext cx="5346463" cy="3099510"/>
          </a:xfrm>
        </p:spPr>
        <p:txBody>
          <a:bodyPr/>
          <a:lstStyle/>
          <a:p>
            <a:pPr lvl="0"/>
            <a:r>
              <a:rPr lang="vi-VN" sz="2400" dirty="0"/>
              <a:t>Tốc độ truy cập</a:t>
            </a:r>
          </a:p>
          <a:p>
            <a:pPr lvl="0"/>
            <a:r>
              <a:rPr lang="vi-VN" sz="2400" dirty="0"/>
              <a:t>Khả năng tăng cường hiệu suất</a:t>
            </a:r>
          </a:p>
          <a:p>
            <a:pPr lvl="0"/>
            <a:r>
              <a:rPr lang="vi-VN" sz="2400" dirty="0"/>
              <a:t>Bộ nhớ phụ thuộc vào kích thước dữ liệu</a:t>
            </a:r>
          </a:p>
        </p:txBody>
      </p:sp>
    </p:spTree>
    <p:extLst>
      <p:ext uri="{BB962C8B-B14F-4D97-AF65-F5344CB8AC3E}">
        <p14:creationId xmlns:p14="http://schemas.microsoft.com/office/powerpoint/2010/main" val="14718225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7000">
              <a:schemeClr val="accent6">
                <a:lumMod val="20000"/>
                <a:lumOff val="80000"/>
              </a:schemeClr>
            </a:gs>
            <a:gs pos="0">
              <a:schemeClr val="lt2">
                <a:alpha val="58000"/>
              </a:schemeClr>
            </a:gs>
          </a:gsLst>
          <a:lin ang="18900000" scaled="1"/>
        </a:gradFill>
        <a:effectLst/>
      </p:bgPr>
    </p:bg>
    <p:spTree>
      <p:nvGrpSpPr>
        <p:cNvPr id="1" name="Shape 3205">
          <a:extLst>
            <a:ext uri="{FF2B5EF4-FFF2-40B4-BE49-F238E27FC236}">
              <a16:creationId xmlns:a16="http://schemas.microsoft.com/office/drawing/2014/main" id="{52C87FA1-3CAD-05B0-C1A7-2983C055C535}"/>
            </a:ext>
          </a:extLst>
        </p:cNvPr>
        <p:cNvGrpSpPr/>
        <p:nvPr/>
      </p:nvGrpSpPr>
      <p:grpSpPr>
        <a:xfrm>
          <a:off x="0" y="0"/>
          <a:ext cx="0" cy="0"/>
          <a:chOff x="0" y="0"/>
          <a:chExt cx="0" cy="0"/>
        </a:xfrm>
      </p:grpSpPr>
      <p:sp>
        <p:nvSpPr>
          <p:cNvPr id="3211" name="Google Shape;3211;p153">
            <a:hlinkClick r:id="rId3"/>
            <a:extLst>
              <a:ext uri="{FF2B5EF4-FFF2-40B4-BE49-F238E27FC236}">
                <a16:creationId xmlns:a16="http://schemas.microsoft.com/office/drawing/2014/main" id="{955D2C2F-F31B-98E3-7A40-48F03EFA3FF5}"/>
              </a:ext>
            </a:extLst>
          </p:cNvPr>
          <p:cNvSpPr txBox="1"/>
          <p:nvPr/>
        </p:nvSpPr>
        <p:spPr>
          <a:xfrm>
            <a:off x="1944112" y="1681843"/>
            <a:ext cx="3534123" cy="2228850"/>
          </a:xfrm>
          <a:prstGeom prst="rect">
            <a:avLst/>
          </a:prstGeom>
          <a:noFill/>
          <a:ln>
            <a:noFill/>
          </a:ln>
        </p:spPr>
        <p:txBody>
          <a:bodyPr spcFirstLastPara="1" wrap="square" lIns="91425" tIns="91425" rIns="91425" bIns="91425" anchor="ctr" anchorCtr="0">
            <a:noAutofit/>
          </a:bodyPr>
          <a:lstStyle/>
          <a:p>
            <a:pPr lvl="0" rtl="0">
              <a:lnSpc>
                <a:spcPct val="115000"/>
              </a:lnSpc>
              <a:spcBef>
                <a:spcPts val="0"/>
              </a:spcBef>
              <a:spcAft>
                <a:spcPts val="0"/>
              </a:spcAft>
            </a:pPr>
            <a:endParaRPr sz="2400">
              <a:solidFill>
                <a:srgbClr val="869FB2"/>
              </a:solidFill>
              <a:latin typeface="Segoe UI" panose="020B0502040204020203" pitchFamily="34" charset="0"/>
              <a:cs typeface="Segoe UI" panose="020B0502040204020203" pitchFamily="34" charset="0"/>
            </a:endParaRPr>
          </a:p>
        </p:txBody>
      </p:sp>
      <p:sp>
        <p:nvSpPr>
          <p:cNvPr id="3217" name="Google Shape;3217;p153">
            <a:extLst>
              <a:ext uri="{FF2B5EF4-FFF2-40B4-BE49-F238E27FC236}">
                <a16:creationId xmlns:a16="http://schemas.microsoft.com/office/drawing/2014/main" id="{D727E10E-41F7-61F4-C16A-964BA4052095}"/>
              </a:ext>
            </a:extLst>
          </p:cNvPr>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solidFill>
                  <a:schemeClr val="lt1"/>
                </a:solidFill>
                <a:latin typeface="Segoe UI" panose="020B0502040204020203" pitchFamily="34" charset="0"/>
                <a:cs typeface="Segoe UI" panose="020B0502040204020203" pitchFamily="34" charset="0"/>
              </a:rPr>
              <a:t>THÔNG TIN THÀNH VIÊN NHÓM </a:t>
            </a:r>
            <a:r>
              <a:rPr lang="en-US" dirty="0">
                <a:latin typeface="Segoe UI" panose="020B0502040204020203" pitchFamily="34" charset="0"/>
                <a:cs typeface="Segoe UI" panose="020B0502040204020203" pitchFamily="34" charset="0"/>
              </a:rPr>
              <a:t>14</a:t>
            </a:r>
            <a:r>
              <a:rPr lang="en-US" dirty="0">
                <a:solidFill>
                  <a:schemeClr val="lt1"/>
                </a:solidFill>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graphicFrame>
        <p:nvGraphicFramePr>
          <p:cNvPr id="3" name="Diagram 2">
            <a:extLst>
              <a:ext uri="{FF2B5EF4-FFF2-40B4-BE49-F238E27FC236}">
                <a16:creationId xmlns:a16="http://schemas.microsoft.com/office/drawing/2014/main" id="{3F46347B-6369-82B3-46A3-15C5018BB1F2}"/>
              </a:ext>
            </a:extLst>
          </p:cNvPr>
          <p:cNvGraphicFramePr/>
          <p:nvPr>
            <p:extLst>
              <p:ext uri="{D42A27DB-BD31-4B8C-83A1-F6EECF244321}">
                <p14:modId xmlns:p14="http://schemas.microsoft.com/office/powerpoint/2010/main" val="1480619113"/>
              </p:ext>
            </p:extLst>
          </p:nvPr>
        </p:nvGraphicFramePr>
        <p:xfrm>
          <a:off x="1518292" y="1356794"/>
          <a:ext cx="6277896" cy="3162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993210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123"/>
          <p:cNvSpPr/>
          <p:nvPr/>
        </p:nvSpPr>
        <p:spPr>
          <a:xfrm>
            <a:off x="3550325" y="3233057"/>
            <a:ext cx="4146300" cy="31353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3" name="Google Shape;1473;p123"/>
          <p:cNvSpPr txBox="1">
            <a:spLocks noGrp="1"/>
          </p:cNvSpPr>
          <p:nvPr>
            <p:ph type="title"/>
          </p:nvPr>
        </p:nvSpPr>
        <p:spPr>
          <a:xfrm>
            <a:off x="3550325" y="2104273"/>
            <a:ext cx="3851400" cy="8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Segoe UI" panose="020B0502040204020203" pitchFamily="34" charset="0"/>
                <a:cs typeface="Segoe UI" panose="020B0502040204020203" pitchFamily="34" charset="0"/>
              </a:rPr>
              <a:t>Ví dụ minh họa</a:t>
            </a:r>
            <a:endParaRPr sz="2800">
              <a:latin typeface="Segoe UI" panose="020B0502040204020203" pitchFamily="34" charset="0"/>
              <a:cs typeface="Segoe UI" panose="020B0502040204020203" pitchFamily="34" charset="0"/>
            </a:endParaRPr>
          </a:p>
        </p:txBody>
      </p:sp>
      <p:sp>
        <p:nvSpPr>
          <p:cNvPr id="1474" name="Google Shape;1474;p123"/>
          <p:cNvSpPr txBox="1">
            <a:spLocks noGrp="1"/>
          </p:cNvSpPr>
          <p:nvPr>
            <p:ph type="title" idx="2"/>
          </p:nvPr>
        </p:nvSpPr>
        <p:spPr>
          <a:xfrm>
            <a:off x="1619076" y="1900273"/>
            <a:ext cx="1550100" cy="122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Segoe UI" panose="020B0502040204020203" pitchFamily="34" charset="0"/>
                <a:cs typeface="Segoe UI" panose="020B0502040204020203" pitchFamily="34" charset="0"/>
              </a:rPr>
              <a:t>04</a:t>
            </a:r>
            <a:endParaRPr>
              <a:latin typeface="Segoe UI" panose="020B0502040204020203" pitchFamily="34" charset="0"/>
              <a:cs typeface="Segoe UI" panose="020B0502040204020203"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74"/>
                                        </p:tgtEl>
                                        <p:attrNameLst>
                                          <p:attrName>style.visibility</p:attrName>
                                        </p:attrNameLst>
                                      </p:cBhvr>
                                      <p:to>
                                        <p:strVal val="visible"/>
                                      </p:to>
                                    </p:set>
                                    <p:animEffect transition="in" filter="fade">
                                      <p:cBhvr>
                                        <p:cTn id="7" dur="1000"/>
                                        <p:tgtEl>
                                          <p:spTgt spid="147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73"/>
                                        </p:tgtEl>
                                        <p:attrNameLst>
                                          <p:attrName>style.visibility</p:attrName>
                                        </p:attrNameLst>
                                      </p:cBhvr>
                                      <p:to>
                                        <p:strVal val="visible"/>
                                      </p:to>
                                    </p:set>
                                    <p:animEffect transition="in" filter="fade">
                                      <p:cBhvr>
                                        <p:cTn id="11" dur="1000"/>
                                        <p:tgtEl>
                                          <p:spTgt spid="1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9E9F4D9-655F-CFAF-6EF7-1B32C2894241}"/>
              </a:ext>
            </a:extLst>
          </p:cNvPr>
          <p:cNvPicPr>
            <a:picLocks noChangeAspect="1"/>
          </p:cNvPicPr>
          <p:nvPr/>
        </p:nvPicPr>
        <p:blipFill>
          <a:blip r:embed="rId2"/>
          <a:stretch>
            <a:fillRect/>
          </a:stretch>
        </p:blipFill>
        <p:spPr>
          <a:xfrm>
            <a:off x="375557" y="302260"/>
            <a:ext cx="8254093" cy="4538980"/>
          </a:xfrm>
          <a:prstGeom prst="rect">
            <a:avLst/>
          </a:prstGeom>
          <a:noFill/>
          <a:ln>
            <a:noFill/>
          </a:ln>
        </p:spPr>
      </p:pic>
    </p:spTree>
    <p:extLst>
      <p:ext uri="{BB962C8B-B14F-4D97-AF65-F5344CB8AC3E}">
        <p14:creationId xmlns:p14="http://schemas.microsoft.com/office/powerpoint/2010/main" val="1129485076"/>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03"/>
        <p:cNvGrpSpPr/>
        <p:nvPr/>
      </p:nvGrpSpPr>
      <p:grpSpPr>
        <a:xfrm>
          <a:off x="0" y="0"/>
          <a:ext cx="0" cy="0"/>
          <a:chOff x="0" y="0"/>
          <a:chExt cx="0" cy="0"/>
        </a:xfrm>
      </p:grpSpPr>
      <p:sp>
        <p:nvSpPr>
          <p:cNvPr id="605" name="Google Shape;605;p90"/>
          <p:cNvSpPr txBox="1">
            <a:spLocks noGrp="1"/>
          </p:cNvSpPr>
          <p:nvPr>
            <p:ph type="title"/>
          </p:nvPr>
        </p:nvSpPr>
        <p:spPr>
          <a:xfrm>
            <a:off x="3497217" y="2265691"/>
            <a:ext cx="4900858" cy="70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3200" dirty="0">
                <a:latin typeface="Segoe UI" panose="020B0502040204020203" pitchFamily="34" charset="0"/>
                <a:cs typeface="Segoe UI" panose="020B0502040204020203" pitchFamily="34" charset="0"/>
              </a:rPr>
              <a:t>II. GIẢI QUYẾT BÀI TOÁN QUẢN LÝ </a:t>
            </a:r>
            <a:br>
              <a:rPr lang="vi-VN" sz="3200" dirty="0">
                <a:latin typeface="Segoe UI" panose="020B0502040204020203" pitchFamily="34" charset="0"/>
                <a:cs typeface="Segoe UI" panose="020B0502040204020203" pitchFamily="34" charset="0"/>
              </a:rPr>
            </a:br>
            <a:r>
              <a:rPr lang="vi-VN" sz="3200" dirty="0">
                <a:latin typeface="Segoe UI" panose="020B0502040204020203" pitchFamily="34" charset="0"/>
                <a:cs typeface="Segoe UI" panose="020B0502040204020203" pitchFamily="34" charset="0"/>
              </a:rPr>
              <a:t>NHẬP/ XUẤT KHO</a:t>
            </a:r>
          </a:p>
        </p:txBody>
      </p:sp>
      <p:sp>
        <p:nvSpPr>
          <p:cNvPr id="606" name="Google Shape;606;p90"/>
          <p:cNvSpPr txBox="1">
            <a:spLocks noGrp="1"/>
          </p:cNvSpPr>
          <p:nvPr>
            <p:ph type="title" idx="2"/>
          </p:nvPr>
        </p:nvSpPr>
        <p:spPr>
          <a:xfrm>
            <a:off x="6847975" y="1255410"/>
            <a:ext cx="1550100" cy="122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Segoe UI" panose="020B0502040204020203" pitchFamily="34" charset="0"/>
                <a:cs typeface="Segoe UI" panose="020B0502040204020203" pitchFamily="34" charset="0"/>
              </a:rPr>
              <a:t>II.</a:t>
            </a:r>
            <a:endParaRPr dirty="0">
              <a:latin typeface="Segoe UI" panose="020B0502040204020203" pitchFamily="34" charset="0"/>
              <a:cs typeface="Segoe UI" panose="020B0502040204020203" pitchFamily="34" charset="0"/>
            </a:endParaRPr>
          </a:p>
        </p:txBody>
      </p:sp>
    </p:spTree>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FECA96-AEA1-2CF9-0916-215B8AFB3240}"/>
              </a:ext>
            </a:extLst>
          </p:cNvPr>
          <p:cNvSpPr>
            <a:spLocks noGrp="1"/>
          </p:cNvSpPr>
          <p:nvPr>
            <p:ph type="title"/>
          </p:nvPr>
        </p:nvSpPr>
        <p:spPr>
          <a:xfrm>
            <a:off x="368300" y="369262"/>
            <a:ext cx="8242300" cy="4317038"/>
          </a:xfrm>
        </p:spPr>
        <p:txBody>
          <a:bodyPr/>
          <a:lstStyle/>
          <a:p>
            <a:pPr marL="342900" indent="-342900" algn="l">
              <a:lnSpc>
                <a:spcPct val="120000"/>
              </a:lnSpc>
              <a:buFont typeface="Arial" panose="020B0604020202020204" pitchFamily="34" charset="0"/>
              <a:buChar char="•"/>
            </a:pPr>
            <a:r>
              <a:rPr lang="vi-VN" sz="2400" dirty="0">
                <a:solidFill>
                  <a:srgbClr val="FFC000"/>
                </a:solidFill>
              </a:rPr>
              <a:t>1. </a:t>
            </a:r>
            <a:r>
              <a:rPr lang="vi-VN" sz="2400" b="0" dirty="0">
                <a:solidFill>
                  <a:schemeClr val="bg1"/>
                </a:solidFill>
              </a:rPr>
              <a:t>Mỗi kho hàng chứa các thông tin: mà kho hàng,  tên kho hàng, địa điểm, tải trọng, loại hàng </a:t>
            </a:r>
            <a:r>
              <a:rPr lang="vi-VN" sz="2400" b="0" dirty="0" err="1">
                <a:solidFill>
                  <a:schemeClr val="bg1"/>
                </a:solidFill>
              </a:rPr>
              <a:t>hoá</a:t>
            </a:r>
            <a:r>
              <a:rPr lang="vi-VN" sz="2400" b="0" dirty="0">
                <a:solidFill>
                  <a:schemeClr val="bg1"/>
                </a:solidFill>
              </a:rPr>
              <a:t>, ngày tháng năm kho nhập hàng, ngày tháng năm kho xuất hàng, tải trọng hàng đã nhập.</a:t>
            </a:r>
            <a:br>
              <a:rPr lang="vi-VN" sz="2400" dirty="0">
                <a:solidFill>
                  <a:srgbClr val="FFC000"/>
                </a:solidFill>
              </a:rPr>
            </a:br>
            <a:r>
              <a:rPr lang="vi-VN" sz="2400" dirty="0">
                <a:solidFill>
                  <a:srgbClr val="FFC000"/>
                </a:solidFill>
              </a:rPr>
              <a:t>2. </a:t>
            </a:r>
            <a:r>
              <a:rPr lang="vi-VN" sz="2400" b="0" dirty="0">
                <a:solidFill>
                  <a:schemeClr val="bg1"/>
                </a:solidFill>
              </a:rPr>
              <a:t>Tạo danh sách liên kết đơn chứa thông tin kho hàng bằng 2 cách: nhập từ bàn phím và đọc/ghi từ </a:t>
            </a:r>
            <a:r>
              <a:rPr lang="vi-VN" sz="2400" b="0" dirty="0" err="1">
                <a:solidFill>
                  <a:schemeClr val="bg1"/>
                </a:solidFill>
              </a:rPr>
              <a:t>file</a:t>
            </a:r>
            <a:r>
              <a:rPr lang="vi-VN" sz="2400" b="0" dirty="0">
                <a:solidFill>
                  <a:schemeClr val="bg1"/>
                </a:solidFill>
              </a:rPr>
              <a:t> </a:t>
            </a:r>
            <a:r>
              <a:rPr lang="vi-VN" sz="2400" b="0" dirty="0" err="1">
                <a:solidFill>
                  <a:schemeClr val="bg1"/>
                </a:solidFill>
              </a:rPr>
              <a:t>txt</a:t>
            </a:r>
            <a:r>
              <a:rPr lang="vi-VN" sz="2400" b="0" dirty="0">
                <a:solidFill>
                  <a:schemeClr val="bg1"/>
                </a:solidFill>
              </a:rPr>
              <a:t>.</a:t>
            </a:r>
            <a:br>
              <a:rPr lang="vi-VN" sz="2400" dirty="0">
                <a:solidFill>
                  <a:srgbClr val="FFC000"/>
                </a:solidFill>
              </a:rPr>
            </a:br>
            <a:r>
              <a:rPr lang="vi-VN" sz="2400" dirty="0">
                <a:solidFill>
                  <a:srgbClr val="FFC000"/>
                </a:solidFill>
              </a:rPr>
              <a:t>3. </a:t>
            </a:r>
            <a:r>
              <a:rPr lang="vi-VN" sz="2400" b="0" dirty="0">
                <a:solidFill>
                  <a:schemeClr val="bg1"/>
                </a:solidFill>
              </a:rPr>
              <a:t>Thêm xóa phần từ tại 3 vị trí đầu cuối bất kỳ trong danh sách.</a:t>
            </a:r>
            <a:br>
              <a:rPr lang="vi-VN" sz="2400" dirty="0">
                <a:solidFill>
                  <a:srgbClr val="FFC000"/>
                </a:solidFill>
              </a:rPr>
            </a:br>
            <a:r>
              <a:rPr lang="vi-VN" sz="2400" dirty="0">
                <a:solidFill>
                  <a:srgbClr val="FFC000"/>
                </a:solidFill>
              </a:rPr>
              <a:t>4. </a:t>
            </a:r>
            <a:r>
              <a:rPr lang="vi-VN" sz="2400" b="0" dirty="0">
                <a:solidFill>
                  <a:schemeClr val="bg1"/>
                </a:solidFill>
              </a:rPr>
              <a:t>Sắp xếp danh sách theo tải trọng.</a:t>
            </a:r>
            <a:br>
              <a:rPr lang="vi-VN" sz="2400" dirty="0">
                <a:solidFill>
                  <a:srgbClr val="FFC000"/>
                </a:solidFill>
              </a:rPr>
            </a:br>
            <a:endParaRPr lang="vi-VN" sz="2400" b="0" dirty="0"/>
          </a:p>
        </p:txBody>
      </p:sp>
    </p:spTree>
    <p:extLst>
      <p:ext uri="{BB962C8B-B14F-4D97-AF65-F5344CB8AC3E}">
        <p14:creationId xmlns:p14="http://schemas.microsoft.com/office/powerpoint/2010/main" val="2836983966"/>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FECA96-AEA1-2CF9-0916-215B8AFB3240}"/>
              </a:ext>
            </a:extLst>
          </p:cNvPr>
          <p:cNvSpPr>
            <a:spLocks noGrp="1"/>
          </p:cNvSpPr>
          <p:nvPr>
            <p:ph type="title"/>
          </p:nvPr>
        </p:nvSpPr>
        <p:spPr>
          <a:xfrm>
            <a:off x="476250" y="413231"/>
            <a:ext cx="8191500" cy="4317038"/>
          </a:xfrm>
        </p:spPr>
        <p:txBody>
          <a:bodyPr/>
          <a:lstStyle/>
          <a:p>
            <a:pPr algn="l"/>
            <a:r>
              <a:rPr lang="vi-VN" sz="2400" dirty="0">
                <a:solidFill>
                  <a:srgbClr val="FFC000"/>
                </a:solidFill>
              </a:rPr>
              <a:t>5. </a:t>
            </a:r>
            <a:r>
              <a:rPr lang="vi-VN" sz="2400" b="0" dirty="0">
                <a:solidFill>
                  <a:schemeClr val="bg1"/>
                </a:solidFill>
              </a:rPr>
              <a:t>Thêm 1 kho vào danh sách sao cho vẫn đảm bảo thứ tự vừa sắp xếp ở câu 4.</a:t>
            </a:r>
            <a:br>
              <a:rPr lang="vi-VN" sz="2400" dirty="0">
                <a:solidFill>
                  <a:srgbClr val="FFC000"/>
                </a:solidFill>
              </a:rPr>
            </a:br>
            <a:r>
              <a:rPr lang="vi-VN" sz="2400" dirty="0">
                <a:solidFill>
                  <a:srgbClr val="FFC000"/>
                </a:solidFill>
              </a:rPr>
              <a:t>6. </a:t>
            </a:r>
            <a:r>
              <a:rPr lang="vi-VN" sz="2400" b="0" dirty="0">
                <a:solidFill>
                  <a:schemeClr val="bg1"/>
                </a:solidFill>
              </a:rPr>
              <a:t>Tim danh sách các kho nào vừa được nhập hàng vào tháng x năm y (ví dụ: tháng 10 năm 2021). </a:t>
            </a:r>
            <a:br>
              <a:rPr lang="vi-VN" sz="2400" dirty="0">
                <a:solidFill>
                  <a:srgbClr val="FFC000"/>
                </a:solidFill>
              </a:rPr>
            </a:br>
            <a:r>
              <a:rPr lang="vi-VN" sz="2400" dirty="0">
                <a:solidFill>
                  <a:srgbClr val="FFC000"/>
                </a:solidFill>
              </a:rPr>
              <a:t>7. </a:t>
            </a:r>
            <a:r>
              <a:rPr lang="vi-VN" sz="2400" b="0" dirty="0">
                <a:solidFill>
                  <a:schemeClr val="bg1"/>
                </a:solidFill>
              </a:rPr>
              <a:t>Tìm kho nào còn trống (tức tải trọng hàng đã </a:t>
            </a:r>
            <a:br>
              <a:rPr lang="vi-VN" sz="2400" b="0" dirty="0">
                <a:solidFill>
                  <a:schemeClr val="bg1"/>
                </a:solidFill>
              </a:rPr>
            </a:br>
            <a:r>
              <a:rPr lang="vi-VN" sz="2400" b="0" dirty="0">
                <a:solidFill>
                  <a:schemeClr val="bg1"/>
                </a:solidFill>
              </a:rPr>
              <a:t>nhập &lt; tải trọng).</a:t>
            </a:r>
            <a:br>
              <a:rPr lang="vi-VN" sz="2400" dirty="0">
                <a:solidFill>
                  <a:srgbClr val="FFC000"/>
                </a:solidFill>
              </a:rPr>
            </a:br>
            <a:r>
              <a:rPr lang="vi-VN" sz="2400" dirty="0">
                <a:solidFill>
                  <a:srgbClr val="FFC000"/>
                </a:solidFill>
              </a:rPr>
              <a:t>8. </a:t>
            </a:r>
            <a:r>
              <a:rPr lang="vi-VN" sz="2400" b="0" dirty="0">
                <a:solidFill>
                  <a:schemeClr val="bg1"/>
                </a:solidFill>
              </a:rPr>
              <a:t>Tìm xem kho nào có thể chứa loại hàng </a:t>
            </a:r>
            <a:r>
              <a:rPr lang="vi-VN" sz="2400" b="0" dirty="0" err="1">
                <a:solidFill>
                  <a:schemeClr val="bg1"/>
                </a:solidFill>
              </a:rPr>
              <a:t>hoá</a:t>
            </a:r>
            <a:r>
              <a:rPr lang="vi-VN" sz="2400" b="0" dirty="0">
                <a:solidFill>
                  <a:schemeClr val="bg1"/>
                </a:solidFill>
              </a:rPr>
              <a:t> là “hàng đông lạnh".</a:t>
            </a:r>
            <a:br>
              <a:rPr lang="vi-VN" sz="2400" dirty="0">
                <a:solidFill>
                  <a:srgbClr val="FFC000"/>
                </a:solidFill>
              </a:rPr>
            </a:br>
            <a:r>
              <a:rPr lang="vi-VN" sz="2400" dirty="0">
                <a:solidFill>
                  <a:srgbClr val="FFC000"/>
                </a:solidFill>
              </a:rPr>
              <a:t>9. </a:t>
            </a:r>
            <a:r>
              <a:rPr lang="vi-VN" sz="2400" b="0" dirty="0">
                <a:solidFill>
                  <a:schemeClr val="bg1"/>
                </a:solidFill>
              </a:rPr>
              <a:t>tìm tải trọng trung bình của toàn bộ những kho hàng nào ở Đồng Nai.</a:t>
            </a:r>
            <a:br>
              <a:rPr lang="vi-VN" sz="2400" dirty="0">
                <a:solidFill>
                  <a:srgbClr val="FFC000"/>
                </a:solidFill>
              </a:rPr>
            </a:br>
            <a:r>
              <a:rPr lang="vi-VN" sz="2400" dirty="0">
                <a:solidFill>
                  <a:srgbClr val="FFC000"/>
                </a:solidFill>
              </a:rPr>
              <a:t>10. </a:t>
            </a:r>
            <a:r>
              <a:rPr lang="vi-VN" sz="2400" b="0" dirty="0">
                <a:solidFill>
                  <a:schemeClr val="bg1"/>
                </a:solidFill>
              </a:rPr>
              <a:t>Có bao nhiêu kho hàng có tên bắt đầu bằng "KH".</a:t>
            </a:r>
            <a:br>
              <a:rPr lang="vi-VN" sz="2400" dirty="0">
                <a:solidFill>
                  <a:srgbClr val="FFC000"/>
                </a:solidFill>
              </a:rPr>
            </a:br>
            <a:endParaRPr lang="vi-VN" sz="2400" b="0" dirty="0"/>
          </a:p>
        </p:txBody>
      </p:sp>
    </p:spTree>
    <p:extLst>
      <p:ext uri="{BB962C8B-B14F-4D97-AF65-F5344CB8AC3E}">
        <p14:creationId xmlns:p14="http://schemas.microsoft.com/office/powerpoint/2010/main" val="675034992"/>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FECA96-AEA1-2CF9-0916-215B8AFB3240}"/>
              </a:ext>
            </a:extLst>
          </p:cNvPr>
          <p:cNvSpPr>
            <a:spLocks noGrp="1"/>
          </p:cNvSpPr>
          <p:nvPr>
            <p:ph type="title"/>
          </p:nvPr>
        </p:nvSpPr>
        <p:spPr>
          <a:xfrm>
            <a:off x="476250" y="375131"/>
            <a:ext cx="8191500" cy="4317038"/>
          </a:xfrm>
        </p:spPr>
        <p:txBody>
          <a:bodyPr/>
          <a:lstStyle/>
          <a:p>
            <a:pPr indent="1168400" algn="l">
              <a:lnSpc>
                <a:spcPct val="150000"/>
              </a:lnSpc>
            </a:pPr>
            <a:br>
              <a:rPr lang="vi-VN" sz="2400" dirty="0">
                <a:solidFill>
                  <a:srgbClr val="FFC000"/>
                </a:solidFill>
              </a:rPr>
            </a:br>
            <a:r>
              <a:rPr lang="vi-VN" sz="2400" dirty="0">
                <a:solidFill>
                  <a:srgbClr val="FFC000"/>
                </a:solidFill>
              </a:rPr>
              <a:t>* Tính năng bổ xung . </a:t>
            </a:r>
            <a:br>
              <a:rPr lang="vi-VN" sz="1000" dirty="0">
                <a:solidFill>
                  <a:srgbClr val="FFC000"/>
                </a:solidFill>
              </a:rPr>
            </a:br>
            <a:r>
              <a:rPr lang="vi-VN" sz="2400" dirty="0">
                <a:solidFill>
                  <a:srgbClr val="FFC000"/>
                </a:solidFill>
              </a:rPr>
              <a:t>- </a:t>
            </a:r>
            <a:r>
              <a:rPr lang="vi-VN" sz="2400" b="0" dirty="0">
                <a:solidFill>
                  <a:schemeClr val="bg1"/>
                </a:solidFill>
              </a:rPr>
              <a:t>Sửa kho khàng trong danh sách.</a:t>
            </a:r>
            <a:br>
              <a:rPr lang="vi-VN" sz="2400" b="0" dirty="0">
                <a:solidFill>
                  <a:schemeClr val="bg1"/>
                </a:solidFill>
              </a:rPr>
            </a:br>
            <a:r>
              <a:rPr lang="vi-VN" sz="2400" dirty="0">
                <a:solidFill>
                  <a:srgbClr val="FFC000"/>
                </a:solidFill>
              </a:rPr>
              <a:t>- </a:t>
            </a:r>
            <a:r>
              <a:rPr lang="vi-VN" sz="2400" b="0" dirty="0">
                <a:solidFill>
                  <a:schemeClr val="bg1"/>
                </a:solidFill>
              </a:rPr>
              <a:t>Sắp xếp theo mã.</a:t>
            </a:r>
            <a:br>
              <a:rPr lang="vi-VN" sz="2400" b="0" dirty="0">
                <a:solidFill>
                  <a:schemeClr val="bg1"/>
                </a:solidFill>
              </a:rPr>
            </a:br>
            <a:r>
              <a:rPr lang="vi-VN" sz="2400" dirty="0">
                <a:solidFill>
                  <a:srgbClr val="FFC000"/>
                </a:solidFill>
              </a:rPr>
              <a:t>- </a:t>
            </a:r>
            <a:r>
              <a:rPr lang="vi-VN" sz="2400" b="0" dirty="0">
                <a:solidFill>
                  <a:schemeClr val="bg1"/>
                </a:solidFill>
              </a:rPr>
              <a:t>Hiển thị </a:t>
            </a:r>
            <a:r>
              <a:rPr lang="vi-VN" sz="2400" b="0" dirty="0" err="1">
                <a:solidFill>
                  <a:schemeClr val="bg1"/>
                </a:solidFill>
              </a:rPr>
              <a:t>top</a:t>
            </a:r>
            <a:r>
              <a:rPr lang="vi-VN" sz="2400" b="0" dirty="0">
                <a:solidFill>
                  <a:schemeClr val="bg1"/>
                </a:solidFill>
              </a:rPr>
              <a:t> 5 kho hàng có tải trọng lớn nhất </a:t>
            </a:r>
            <a:br>
              <a:rPr lang="vi-VN" sz="2400" b="0" dirty="0">
                <a:solidFill>
                  <a:schemeClr val="bg1"/>
                </a:solidFill>
              </a:rPr>
            </a:br>
            <a:r>
              <a:rPr lang="vi-VN" sz="2400" dirty="0">
                <a:solidFill>
                  <a:srgbClr val="FFC000"/>
                </a:solidFill>
              </a:rPr>
              <a:t>- </a:t>
            </a:r>
            <a:r>
              <a:rPr lang="vi-VN" sz="2400" b="0" dirty="0">
                <a:solidFill>
                  <a:schemeClr val="bg1"/>
                </a:solidFill>
              </a:rPr>
              <a:t>Lọc danh sách kho hàng theo khoảng thời gian</a:t>
            </a:r>
            <a:br>
              <a:rPr lang="vi-VN" sz="2400" b="0" dirty="0">
                <a:solidFill>
                  <a:schemeClr val="bg1"/>
                </a:solidFill>
              </a:rPr>
            </a:br>
            <a:r>
              <a:rPr lang="vi-VN" sz="2400" dirty="0">
                <a:solidFill>
                  <a:srgbClr val="FFC000"/>
                </a:solidFill>
              </a:rPr>
              <a:t>-</a:t>
            </a:r>
            <a:r>
              <a:rPr lang="vi-VN" sz="2400" b="0" dirty="0">
                <a:solidFill>
                  <a:schemeClr val="bg1"/>
                </a:solidFill>
              </a:rPr>
              <a:t> Hiển thị tải trọng còn lại trong kho hàng</a:t>
            </a:r>
            <a:br>
              <a:rPr lang="vi-VN" sz="2400" dirty="0">
                <a:solidFill>
                  <a:srgbClr val="FFC000"/>
                </a:solidFill>
              </a:rPr>
            </a:br>
            <a:br>
              <a:rPr lang="vi-VN" sz="2400" b="0" dirty="0">
                <a:solidFill>
                  <a:schemeClr val="bg1"/>
                </a:solidFill>
              </a:rPr>
            </a:br>
            <a:r>
              <a:rPr lang="vi-VN" sz="2400" b="0" dirty="0">
                <a:solidFill>
                  <a:schemeClr val="bg1"/>
                </a:solidFill>
              </a:rPr>
              <a:t>- </a:t>
            </a:r>
          </a:p>
        </p:txBody>
      </p:sp>
    </p:spTree>
    <p:extLst>
      <p:ext uri="{BB962C8B-B14F-4D97-AF65-F5344CB8AC3E}">
        <p14:creationId xmlns:p14="http://schemas.microsoft.com/office/powerpoint/2010/main" val="2648460071"/>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2E3A19-592A-AF27-6620-F23EC08974D6}"/>
              </a:ext>
            </a:extLst>
          </p:cNvPr>
          <p:cNvPicPr>
            <a:picLocks noChangeAspect="1"/>
          </p:cNvPicPr>
          <p:nvPr/>
        </p:nvPicPr>
        <p:blipFill>
          <a:blip r:embed="rId2"/>
          <a:stretch>
            <a:fillRect/>
          </a:stretch>
        </p:blipFill>
        <p:spPr>
          <a:xfrm>
            <a:off x="355600" y="1172716"/>
            <a:ext cx="8433148" cy="3030984"/>
          </a:xfrm>
          <a:prstGeom prst="rect">
            <a:avLst/>
          </a:prstGeom>
        </p:spPr>
      </p:pic>
      <p:sp>
        <p:nvSpPr>
          <p:cNvPr id="8" name="TextBox 7">
            <a:extLst>
              <a:ext uri="{FF2B5EF4-FFF2-40B4-BE49-F238E27FC236}">
                <a16:creationId xmlns:a16="http://schemas.microsoft.com/office/drawing/2014/main" id="{27BA3665-3179-E644-31C3-0FFBF1674367}"/>
              </a:ext>
            </a:extLst>
          </p:cNvPr>
          <p:cNvSpPr txBox="1"/>
          <p:nvPr/>
        </p:nvSpPr>
        <p:spPr>
          <a:xfrm>
            <a:off x="3441700" y="443925"/>
            <a:ext cx="4572000" cy="584775"/>
          </a:xfrm>
          <a:prstGeom prst="rect">
            <a:avLst/>
          </a:prstGeom>
          <a:noFill/>
        </p:spPr>
        <p:txBody>
          <a:bodyPr wrap="square">
            <a:spAutoFit/>
          </a:bodyPr>
          <a:lstStyle/>
          <a:p>
            <a:r>
              <a:rPr lang="vi-VN" sz="3200" b="1">
                <a:solidFill>
                  <a:srgbClr val="FFC000"/>
                </a:solidFill>
              </a:rPr>
              <a:t>Hàm </a:t>
            </a:r>
            <a:r>
              <a:rPr lang="vi-VN" sz="3200" b="1" dirty="0" err="1">
                <a:solidFill>
                  <a:srgbClr val="FFC000"/>
                </a:solidFill>
              </a:rPr>
              <a:t>menu</a:t>
            </a:r>
            <a:endParaRPr lang="vi-VN" sz="3200" b="1" dirty="0"/>
          </a:p>
        </p:txBody>
      </p:sp>
    </p:spTree>
    <p:extLst>
      <p:ext uri="{BB962C8B-B14F-4D97-AF65-F5344CB8AC3E}">
        <p14:creationId xmlns:p14="http://schemas.microsoft.com/office/powerpoint/2010/main" val="3004783961"/>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BA3665-3179-E644-31C3-0FFBF1674367}"/>
              </a:ext>
            </a:extLst>
          </p:cNvPr>
          <p:cNvSpPr txBox="1"/>
          <p:nvPr/>
        </p:nvSpPr>
        <p:spPr>
          <a:xfrm>
            <a:off x="317500" y="189925"/>
            <a:ext cx="4572000" cy="584775"/>
          </a:xfrm>
          <a:prstGeom prst="rect">
            <a:avLst/>
          </a:prstGeom>
          <a:noFill/>
        </p:spPr>
        <p:txBody>
          <a:bodyPr wrap="square">
            <a:spAutoFit/>
          </a:bodyPr>
          <a:lstStyle/>
          <a:p>
            <a:r>
              <a:rPr lang="vi-VN" sz="3200" b="1" dirty="0">
                <a:solidFill>
                  <a:srgbClr val="FFC000"/>
                </a:solidFill>
              </a:rPr>
              <a:t>Các hàm sử dụng</a:t>
            </a:r>
            <a:endParaRPr lang="vi-VN" sz="3200" b="1" dirty="0"/>
          </a:p>
        </p:txBody>
      </p:sp>
      <p:pic>
        <p:nvPicPr>
          <p:cNvPr id="3" name="Picture 2">
            <a:extLst>
              <a:ext uri="{FF2B5EF4-FFF2-40B4-BE49-F238E27FC236}">
                <a16:creationId xmlns:a16="http://schemas.microsoft.com/office/drawing/2014/main" id="{1ACFE613-8320-7660-A3A5-FCA33DDF805C}"/>
              </a:ext>
            </a:extLst>
          </p:cNvPr>
          <p:cNvPicPr>
            <a:picLocks noChangeAspect="1"/>
          </p:cNvPicPr>
          <p:nvPr/>
        </p:nvPicPr>
        <p:blipFill>
          <a:blip r:embed="rId2"/>
          <a:stretch>
            <a:fillRect/>
          </a:stretch>
        </p:blipFill>
        <p:spPr>
          <a:xfrm>
            <a:off x="2856965" y="927100"/>
            <a:ext cx="5969535" cy="4216400"/>
          </a:xfrm>
          <a:prstGeom prst="rect">
            <a:avLst/>
          </a:prstGeom>
        </p:spPr>
      </p:pic>
    </p:spTree>
    <p:extLst>
      <p:ext uri="{BB962C8B-B14F-4D97-AF65-F5344CB8AC3E}">
        <p14:creationId xmlns:p14="http://schemas.microsoft.com/office/powerpoint/2010/main" val="1834267063"/>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BA3665-3179-E644-31C3-0FFBF1674367}"/>
              </a:ext>
            </a:extLst>
          </p:cNvPr>
          <p:cNvSpPr txBox="1"/>
          <p:nvPr/>
        </p:nvSpPr>
        <p:spPr>
          <a:xfrm>
            <a:off x="469900" y="405825"/>
            <a:ext cx="4572000" cy="584775"/>
          </a:xfrm>
          <a:prstGeom prst="rect">
            <a:avLst/>
          </a:prstGeom>
          <a:noFill/>
        </p:spPr>
        <p:txBody>
          <a:bodyPr wrap="square">
            <a:spAutoFit/>
          </a:bodyPr>
          <a:lstStyle/>
          <a:p>
            <a:r>
              <a:rPr lang="vi-VN" sz="3200" b="1" dirty="0">
                <a:solidFill>
                  <a:srgbClr val="FFC000"/>
                </a:solidFill>
              </a:rPr>
              <a:t>Các hàm sử dụng</a:t>
            </a:r>
            <a:endParaRPr lang="vi-VN" sz="3200" b="1" dirty="0"/>
          </a:p>
        </p:txBody>
      </p:sp>
      <p:pic>
        <p:nvPicPr>
          <p:cNvPr id="4" name="Picture 3">
            <a:extLst>
              <a:ext uri="{FF2B5EF4-FFF2-40B4-BE49-F238E27FC236}">
                <a16:creationId xmlns:a16="http://schemas.microsoft.com/office/drawing/2014/main" id="{59348025-3FA6-9D22-64A2-32E953443E71}"/>
              </a:ext>
            </a:extLst>
          </p:cNvPr>
          <p:cNvPicPr>
            <a:picLocks noChangeAspect="1"/>
          </p:cNvPicPr>
          <p:nvPr/>
        </p:nvPicPr>
        <p:blipFill>
          <a:blip r:embed="rId2"/>
          <a:stretch>
            <a:fillRect/>
          </a:stretch>
        </p:blipFill>
        <p:spPr>
          <a:xfrm>
            <a:off x="317500" y="1704345"/>
            <a:ext cx="8496300" cy="1734809"/>
          </a:xfrm>
          <a:prstGeom prst="rect">
            <a:avLst/>
          </a:prstGeom>
        </p:spPr>
      </p:pic>
    </p:spTree>
    <p:extLst>
      <p:ext uri="{BB962C8B-B14F-4D97-AF65-F5344CB8AC3E}">
        <p14:creationId xmlns:p14="http://schemas.microsoft.com/office/powerpoint/2010/main" val="1716712507"/>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03"/>
        <p:cNvGrpSpPr/>
        <p:nvPr/>
      </p:nvGrpSpPr>
      <p:grpSpPr>
        <a:xfrm>
          <a:off x="0" y="0"/>
          <a:ext cx="0" cy="0"/>
          <a:chOff x="0" y="0"/>
          <a:chExt cx="0" cy="0"/>
        </a:xfrm>
      </p:grpSpPr>
      <p:sp>
        <p:nvSpPr>
          <p:cNvPr id="605" name="Google Shape;605;p90"/>
          <p:cNvSpPr txBox="1">
            <a:spLocks noGrp="1"/>
          </p:cNvSpPr>
          <p:nvPr>
            <p:ph type="title"/>
          </p:nvPr>
        </p:nvSpPr>
        <p:spPr>
          <a:xfrm>
            <a:off x="3497217" y="2494291"/>
            <a:ext cx="4900858" cy="70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3200" dirty="0">
                <a:latin typeface="Segoe UI" panose="020B0502040204020203" pitchFamily="34" charset="0"/>
                <a:cs typeface="Segoe UI" panose="020B0502040204020203" pitchFamily="34" charset="0"/>
              </a:rPr>
              <a:t>DEMO CODE</a:t>
            </a:r>
          </a:p>
        </p:txBody>
      </p:sp>
      <p:sp>
        <p:nvSpPr>
          <p:cNvPr id="606" name="Google Shape;606;p90"/>
          <p:cNvSpPr txBox="1">
            <a:spLocks noGrp="1"/>
          </p:cNvSpPr>
          <p:nvPr>
            <p:ph type="title" idx="2"/>
          </p:nvPr>
        </p:nvSpPr>
        <p:spPr>
          <a:xfrm>
            <a:off x="6847975" y="1484010"/>
            <a:ext cx="1550100" cy="122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Segoe UI" panose="020B0502040204020203" pitchFamily="34" charset="0"/>
                <a:cs typeface="Segoe UI" panose="020B0502040204020203" pitchFamily="34" charset="0"/>
              </a:rPr>
              <a:t>II.</a:t>
            </a:r>
            <a:endParaRP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1585445"/>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7000">
              <a:schemeClr val="accent6">
                <a:lumMod val="20000"/>
                <a:lumOff val="80000"/>
              </a:schemeClr>
            </a:gs>
            <a:gs pos="0">
              <a:schemeClr val="lt2">
                <a:alpha val="58000"/>
              </a:schemeClr>
            </a:gs>
          </a:gsLst>
          <a:lin ang="18900000" scaled="1"/>
        </a:gradFill>
        <a:effectLst/>
      </p:bgPr>
    </p:bg>
    <p:spTree>
      <p:nvGrpSpPr>
        <p:cNvPr id="1" name="Shape 3205">
          <a:extLst>
            <a:ext uri="{FF2B5EF4-FFF2-40B4-BE49-F238E27FC236}">
              <a16:creationId xmlns:a16="http://schemas.microsoft.com/office/drawing/2014/main" id="{52C87FA1-3CAD-05B0-C1A7-2983C055C535}"/>
            </a:ext>
          </a:extLst>
        </p:cNvPr>
        <p:cNvGrpSpPr/>
        <p:nvPr/>
      </p:nvGrpSpPr>
      <p:grpSpPr>
        <a:xfrm>
          <a:off x="0" y="0"/>
          <a:ext cx="0" cy="0"/>
          <a:chOff x="0" y="0"/>
          <a:chExt cx="0" cy="0"/>
        </a:xfrm>
      </p:grpSpPr>
      <p:sp>
        <p:nvSpPr>
          <p:cNvPr id="3211" name="Google Shape;3211;p153">
            <a:hlinkClick r:id="rId3"/>
            <a:extLst>
              <a:ext uri="{FF2B5EF4-FFF2-40B4-BE49-F238E27FC236}">
                <a16:creationId xmlns:a16="http://schemas.microsoft.com/office/drawing/2014/main" id="{955D2C2F-F31B-98E3-7A40-48F03EFA3FF5}"/>
              </a:ext>
            </a:extLst>
          </p:cNvPr>
          <p:cNvSpPr txBox="1"/>
          <p:nvPr/>
        </p:nvSpPr>
        <p:spPr>
          <a:xfrm>
            <a:off x="1944112" y="1681843"/>
            <a:ext cx="3534123" cy="2228850"/>
          </a:xfrm>
          <a:prstGeom prst="rect">
            <a:avLst/>
          </a:prstGeom>
          <a:noFill/>
          <a:ln>
            <a:noFill/>
          </a:ln>
        </p:spPr>
        <p:txBody>
          <a:bodyPr spcFirstLastPara="1" wrap="square" lIns="91425" tIns="91425" rIns="91425" bIns="91425" anchor="ctr" anchorCtr="0">
            <a:noAutofit/>
          </a:bodyPr>
          <a:lstStyle/>
          <a:p>
            <a:pPr lvl="0" rtl="0">
              <a:lnSpc>
                <a:spcPct val="115000"/>
              </a:lnSpc>
              <a:spcBef>
                <a:spcPts val="0"/>
              </a:spcBef>
              <a:spcAft>
                <a:spcPts val="0"/>
              </a:spcAft>
            </a:pPr>
            <a:endParaRPr sz="2400">
              <a:solidFill>
                <a:srgbClr val="869FB2"/>
              </a:solidFill>
              <a:latin typeface="Segoe UI" panose="020B0502040204020203" pitchFamily="34" charset="0"/>
              <a:cs typeface="Segoe UI" panose="020B0502040204020203" pitchFamily="34" charset="0"/>
            </a:endParaRPr>
          </a:p>
        </p:txBody>
      </p:sp>
      <p:sp>
        <p:nvSpPr>
          <p:cNvPr id="3217" name="Google Shape;3217;p153">
            <a:extLst>
              <a:ext uri="{FF2B5EF4-FFF2-40B4-BE49-F238E27FC236}">
                <a16:creationId xmlns:a16="http://schemas.microsoft.com/office/drawing/2014/main" id="{D727E10E-41F7-61F4-C16A-964BA4052095}"/>
              </a:ext>
            </a:extLst>
          </p:cNvPr>
          <p:cNvSpPr txBox="1">
            <a:spLocks noGrp="1"/>
          </p:cNvSpPr>
          <p:nvPr>
            <p:ph type="title"/>
          </p:nvPr>
        </p:nvSpPr>
        <p:spPr>
          <a:xfrm>
            <a:off x="714675" y="238611"/>
            <a:ext cx="771465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solidFill>
                  <a:schemeClr val="lt1"/>
                </a:solidFill>
                <a:latin typeface="Segoe UI" panose="020B0502040204020203" pitchFamily="34" charset="0"/>
                <a:cs typeface="Segoe UI" panose="020B0502040204020203" pitchFamily="34" charset="0"/>
              </a:rPr>
              <a:t>BẢNG PHÂN CÔNG </a:t>
            </a:r>
            <a:r>
              <a:rPr lang="vi-VN" dirty="0" err="1">
                <a:solidFill>
                  <a:schemeClr val="lt1"/>
                </a:solidFill>
                <a:latin typeface="Segoe UI" panose="020B0502040204020203" pitchFamily="34" charset="0"/>
                <a:cs typeface="Segoe UI" panose="020B0502040204020203" pitchFamily="34" charset="0"/>
              </a:rPr>
              <a:t>CÔNG</a:t>
            </a:r>
            <a:r>
              <a:rPr lang="vi-VN" dirty="0">
                <a:solidFill>
                  <a:schemeClr val="lt1"/>
                </a:solidFill>
                <a:latin typeface="Segoe UI" panose="020B0502040204020203" pitchFamily="34" charset="0"/>
                <a:cs typeface="Segoe UI" panose="020B0502040204020203" pitchFamily="34" charset="0"/>
              </a:rPr>
              <a:t> VIỆC </a:t>
            </a:r>
            <a:r>
              <a:rPr lang="en-US" dirty="0">
                <a:solidFill>
                  <a:schemeClr val="lt1"/>
                </a:solidFill>
                <a:latin typeface="Segoe UI" panose="020B0502040204020203" pitchFamily="34" charset="0"/>
                <a:cs typeface="Segoe UI" panose="020B0502040204020203" pitchFamily="34" charset="0"/>
              </a:rPr>
              <a:t>NHÓM </a:t>
            </a:r>
            <a:r>
              <a:rPr lang="en-US" dirty="0">
                <a:latin typeface="Segoe UI" panose="020B0502040204020203" pitchFamily="34" charset="0"/>
                <a:cs typeface="Segoe UI" panose="020B0502040204020203" pitchFamily="34" charset="0"/>
              </a:rPr>
              <a:t>14</a:t>
            </a:r>
            <a:r>
              <a:rPr lang="en-US" dirty="0">
                <a:solidFill>
                  <a:schemeClr val="lt1"/>
                </a:solidFill>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11DEAF94-8020-F30C-0599-F23EC6DEF1BD}"/>
              </a:ext>
            </a:extLst>
          </p:cNvPr>
          <p:cNvGraphicFramePr>
            <a:graphicFrameLocks noGrp="1"/>
          </p:cNvGraphicFramePr>
          <p:nvPr>
            <p:extLst>
              <p:ext uri="{D42A27DB-BD31-4B8C-83A1-F6EECF244321}">
                <p14:modId xmlns:p14="http://schemas.microsoft.com/office/powerpoint/2010/main" val="1314668646"/>
              </p:ext>
            </p:extLst>
          </p:nvPr>
        </p:nvGraphicFramePr>
        <p:xfrm>
          <a:off x="503696" y="989739"/>
          <a:ext cx="8167606" cy="4039461"/>
        </p:xfrm>
        <a:graphic>
          <a:graphicData uri="http://schemas.openxmlformats.org/drawingml/2006/table">
            <a:tbl>
              <a:tblPr firstRow="1" firstCol="1" bandRow="1">
                <a:tableStyleId>{3C2FFA5D-87B4-456A-9821-1D502468CF0F}</a:tableStyleId>
              </a:tblPr>
              <a:tblGrid>
                <a:gridCol w="645349">
                  <a:extLst>
                    <a:ext uri="{9D8B030D-6E8A-4147-A177-3AD203B41FA5}">
                      <a16:colId xmlns:a16="http://schemas.microsoft.com/office/drawing/2014/main" val="501337414"/>
                    </a:ext>
                  </a:extLst>
                </a:gridCol>
                <a:gridCol w="1338075">
                  <a:extLst>
                    <a:ext uri="{9D8B030D-6E8A-4147-A177-3AD203B41FA5}">
                      <a16:colId xmlns:a16="http://schemas.microsoft.com/office/drawing/2014/main" val="2725833281"/>
                    </a:ext>
                  </a:extLst>
                </a:gridCol>
                <a:gridCol w="2224580">
                  <a:extLst>
                    <a:ext uri="{9D8B030D-6E8A-4147-A177-3AD203B41FA5}">
                      <a16:colId xmlns:a16="http://schemas.microsoft.com/office/drawing/2014/main" val="4128744656"/>
                    </a:ext>
                  </a:extLst>
                </a:gridCol>
                <a:gridCol w="3959602">
                  <a:extLst>
                    <a:ext uri="{9D8B030D-6E8A-4147-A177-3AD203B41FA5}">
                      <a16:colId xmlns:a16="http://schemas.microsoft.com/office/drawing/2014/main" val="2769194638"/>
                    </a:ext>
                  </a:extLst>
                </a:gridCol>
              </a:tblGrid>
              <a:tr h="503613">
                <a:tc>
                  <a:txBody>
                    <a:bodyPr/>
                    <a:lstStyle/>
                    <a:p>
                      <a:pPr marL="0" indent="0" algn="ctr">
                        <a:lnSpc>
                          <a:spcPct val="107000"/>
                        </a:lnSpc>
                        <a:spcAft>
                          <a:spcPts val="800"/>
                        </a:spcAft>
                      </a:pPr>
                      <a:r>
                        <a:rPr lang="en-US" sz="1600" kern="100" dirty="0">
                          <a:effectLst/>
                        </a:rPr>
                        <a:t>STT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lnSpc>
                          <a:spcPct val="107000"/>
                        </a:lnSpc>
                        <a:spcAft>
                          <a:spcPts val="800"/>
                        </a:spcAft>
                      </a:pPr>
                      <a:r>
                        <a:rPr lang="en-US" sz="1600" kern="100" dirty="0">
                          <a:effectLst/>
                        </a:rPr>
                        <a:t>MSSV</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lnSpc>
                          <a:spcPct val="107000"/>
                        </a:lnSpc>
                        <a:spcAft>
                          <a:spcPts val="800"/>
                        </a:spcAft>
                      </a:pPr>
                      <a:r>
                        <a:rPr lang="en-US" sz="1600" kern="100" dirty="0" err="1">
                          <a:effectLst/>
                        </a:rPr>
                        <a:t>Họ</a:t>
                      </a:r>
                      <a:r>
                        <a:rPr lang="en-US" sz="1600" kern="100" dirty="0">
                          <a:effectLst/>
                        </a:rPr>
                        <a:t> </a:t>
                      </a:r>
                      <a:r>
                        <a:rPr lang="en-US" sz="1600" kern="100" dirty="0" err="1">
                          <a:effectLst/>
                        </a:rPr>
                        <a:t>và</a:t>
                      </a:r>
                      <a:r>
                        <a:rPr lang="en-US" sz="1600" kern="100" dirty="0">
                          <a:effectLst/>
                        </a:rPr>
                        <a:t> </a:t>
                      </a:r>
                      <a:r>
                        <a:rPr lang="en-US" sz="1600" kern="100" dirty="0" err="1">
                          <a:effectLst/>
                        </a:rPr>
                        <a:t>tên</a:t>
                      </a:r>
                      <a:r>
                        <a:rPr lang="en-US" sz="1600" kern="100" dirty="0">
                          <a:effectLst/>
                        </a:rPr>
                        <a:t> </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lnSpc>
                          <a:spcPct val="107000"/>
                        </a:lnSpc>
                        <a:spcAft>
                          <a:spcPts val="800"/>
                        </a:spcAft>
                      </a:pPr>
                      <a:r>
                        <a:rPr lang="en-US" sz="1600" kern="100" dirty="0" err="1">
                          <a:effectLst/>
                        </a:rPr>
                        <a:t>Công</a:t>
                      </a:r>
                      <a:r>
                        <a:rPr lang="en-US" sz="1600" kern="100" dirty="0">
                          <a:effectLst/>
                        </a:rPr>
                        <a:t> </a:t>
                      </a:r>
                      <a:r>
                        <a:rPr lang="en-US" sz="1600" kern="100" dirty="0" err="1">
                          <a:effectLst/>
                        </a:rPr>
                        <a:t>việc</a:t>
                      </a:r>
                      <a:r>
                        <a:rPr lang="en-US" sz="1600" kern="100" dirty="0">
                          <a:effectLst/>
                        </a:rPr>
                        <a:t> </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875758378"/>
                  </a:ext>
                </a:extLst>
              </a:tr>
              <a:tr h="1106029">
                <a:tc>
                  <a:txBody>
                    <a:bodyPr/>
                    <a:lstStyle/>
                    <a:p>
                      <a:pPr algn="ctr">
                        <a:lnSpc>
                          <a:spcPct val="107000"/>
                        </a:lnSpc>
                        <a:spcAft>
                          <a:spcPts val="800"/>
                        </a:spcAft>
                      </a:pPr>
                      <a:r>
                        <a:rPr lang="en-US" sz="1600" kern="100" dirty="0">
                          <a:effectLst/>
                        </a:rPr>
                        <a:t>1</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a:effectLst/>
                        </a:rPr>
                        <a:t>2001215600</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600" kern="100" dirty="0" err="1">
                          <a:effectLst/>
                        </a:rPr>
                        <a:t>Sử</a:t>
                      </a:r>
                      <a:r>
                        <a:rPr lang="en-US" sz="1600" kern="100" dirty="0">
                          <a:effectLst/>
                        </a:rPr>
                        <a:t> Võ </a:t>
                      </a:r>
                      <a:r>
                        <a:rPr lang="en-US" sz="1600" kern="100" dirty="0" err="1">
                          <a:effectLst/>
                        </a:rPr>
                        <a:t>Như</a:t>
                      </a:r>
                      <a:r>
                        <a:rPr lang="en-US" sz="1600" kern="100" dirty="0">
                          <a:effectLst/>
                        </a:rPr>
                        <a:t> Anh</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err="1">
                          <a:effectLst/>
                        </a:rPr>
                        <a:t>Tìm</a:t>
                      </a:r>
                      <a:r>
                        <a:rPr lang="en-US" sz="1600" kern="100" dirty="0">
                          <a:effectLst/>
                        </a:rPr>
                        <a:t> </a:t>
                      </a:r>
                      <a:r>
                        <a:rPr lang="en-US" sz="1600" kern="100" dirty="0" err="1">
                          <a:effectLst/>
                        </a:rPr>
                        <a:t>hiểu</a:t>
                      </a:r>
                      <a:r>
                        <a:rPr lang="en-US" sz="1600" kern="100" dirty="0">
                          <a:effectLst/>
                        </a:rPr>
                        <a:t> list </a:t>
                      </a:r>
                      <a:r>
                        <a:rPr lang="en-US" sz="1600" kern="100" dirty="0" err="1">
                          <a:effectLst/>
                        </a:rPr>
                        <a:t>trong</a:t>
                      </a:r>
                      <a:r>
                        <a:rPr lang="en-US" sz="1600" kern="100" dirty="0">
                          <a:effectLst/>
                        </a:rPr>
                        <a:t> python, </a:t>
                      </a:r>
                      <a:r>
                        <a:rPr lang="en-US" sz="1600" kern="100" dirty="0" err="1">
                          <a:effectLst/>
                        </a:rPr>
                        <a:t>tìm</a:t>
                      </a:r>
                      <a:r>
                        <a:rPr lang="en-US" sz="1600" kern="100" dirty="0">
                          <a:effectLst/>
                        </a:rPr>
                        <a:t> </a:t>
                      </a:r>
                      <a:r>
                        <a:rPr lang="en-US" sz="1600" kern="100" dirty="0" err="1">
                          <a:effectLst/>
                        </a:rPr>
                        <a:t>hiểu</a:t>
                      </a:r>
                      <a:r>
                        <a:rPr lang="en-US" sz="1600" kern="100" dirty="0">
                          <a:effectLst/>
                        </a:rPr>
                        <a:t> </a:t>
                      </a:r>
                      <a:r>
                        <a:rPr lang="en-US" sz="1600" kern="100" dirty="0" err="1">
                          <a:effectLst/>
                        </a:rPr>
                        <a:t>và</a:t>
                      </a:r>
                      <a:r>
                        <a:rPr lang="en-US" sz="1600" kern="100" dirty="0">
                          <a:effectLst/>
                        </a:rPr>
                        <a:t> demo </a:t>
                      </a:r>
                      <a:r>
                        <a:rPr lang="en-US" sz="1600" kern="100" dirty="0" err="1">
                          <a:effectLst/>
                        </a:rPr>
                        <a:t>chương</a:t>
                      </a:r>
                      <a:r>
                        <a:rPr lang="en-US" sz="1600" kern="100" dirty="0">
                          <a:effectLst/>
                        </a:rPr>
                        <a:t> </a:t>
                      </a:r>
                      <a:r>
                        <a:rPr lang="en-US" sz="1600" kern="100" dirty="0" err="1">
                          <a:effectLst/>
                        </a:rPr>
                        <a:t>trình</a:t>
                      </a:r>
                      <a:r>
                        <a:rPr lang="en-US" sz="1600" kern="100" dirty="0">
                          <a:effectLst/>
                        </a:rPr>
                        <a:t> python (</a:t>
                      </a:r>
                      <a:r>
                        <a:rPr lang="en-US" sz="1600" kern="100" dirty="0" err="1">
                          <a:effectLst/>
                        </a:rPr>
                        <a:t>Khởi</a:t>
                      </a:r>
                      <a:r>
                        <a:rPr lang="en-US" sz="1600" kern="100" dirty="0">
                          <a:effectLst/>
                        </a:rPr>
                        <a:t> </a:t>
                      </a:r>
                      <a:r>
                        <a:rPr lang="en-US" sz="1600" kern="100" dirty="0" err="1">
                          <a:effectLst/>
                        </a:rPr>
                        <a:t>tạo</a:t>
                      </a:r>
                      <a:r>
                        <a:rPr lang="en-US" sz="1600" kern="100" dirty="0">
                          <a:effectLst/>
                        </a:rPr>
                        <a:t>, </a:t>
                      </a:r>
                      <a:r>
                        <a:rPr lang="en-US" sz="1600" kern="100" dirty="0" err="1">
                          <a:effectLst/>
                        </a:rPr>
                        <a:t>nhập</a:t>
                      </a:r>
                      <a:r>
                        <a:rPr lang="en-US" sz="1600" kern="100" dirty="0">
                          <a:effectLst/>
                        </a:rPr>
                        <a:t> </a:t>
                      </a:r>
                      <a:r>
                        <a:rPr lang="en-US" sz="1600" kern="100" dirty="0" err="1">
                          <a:effectLst/>
                        </a:rPr>
                        <a:t>giá</a:t>
                      </a:r>
                      <a:r>
                        <a:rPr lang="en-US" sz="1600" kern="100" dirty="0">
                          <a:effectLst/>
                        </a:rPr>
                        <a:t> </a:t>
                      </a:r>
                      <a:r>
                        <a:rPr lang="en-US" sz="1600" kern="100" dirty="0" err="1">
                          <a:effectLst/>
                        </a:rPr>
                        <a:t>trị</a:t>
                      </a:r>
                      <a:r>
                        <a:rPr lang="en-US" sz="1600" kern="100" dirty="0">
                          <a:effectLst/>
                        </a:rPr>
                        <a:t>, </a:t>
                      </a:r>
                      <a:r>
                        <a:rPr lang="en-US" sz="1600" kern="100" dirty="0" err="1">
                          <a:effectLst/>
                        </a:rPr>
                        <a:t>đọc</a:t>
                      </a:r>
                      <a:r>
                        <a:rPr lang="en-US" sz="1600" kern="100" dirty="0">
                          <a:effectLst/>
                        </a:rPr>
                        <a:t> </a:t>
                      </a:r>
                      <a:r>
                        <a:rPr lang="en-US" sz="1600" kern="100" dirty="0" err="1">
                          <a:effectLst/>
                        </a:rPr>
                        <a:t>phần</a:t>
                      </a:r>
                      <a:r>
                        <a:rPr lang="en-US" sz="1600" kern="100" dirty="0">
                          <a:effectLst/>
                        </a:rPr>
                        <a:t> </a:t>
                      </a:r>
                      <a:r>
                        <a:rPr lang="en-US" sz="1600" kern="100" dirty="0" err="1">
                          <a:effectLst/>
                        </a:rPr>
                        <a:t>tử</a:t>
                      </a:r>
                      <a:r>
                        <a:rPr lang="en-US" sz="1600" kern="100" dirty="0">
                          <a:effectLst/>
                        </a:rPr>
                        <a:t>, </a:t>
                      </a:r>
                      <a:r>
                        <a:rPr lang="en-US" sz="1600" kern="100" dirty="0" err="1">
                          <a:effectLst/>
                        </a:rPr>
                        <a:t>duyệt</a:t>
                      </a:r>
                      <a:r>
                        <a:rPr lang="en-US" sz="1600" kern="100" dirty="0">
                          <a:effectLst/>
                        </a:rPr>
                        <a:t> </a:t>
                      </a:r>
                      <a:r>
                        <a:rPr lang="en-US" sz="1600" kern="100" dirty="0" err="1">
                          <a:effectLst/>
                        </a:rPr>
                        <a:t>và</a:t>
                      </a:r>
                      <a:r>
                        <a:rPr lang="en-US" sz="1600" kern="100" dirty="0">
                          <a:effectLst/>
                        </a:rPr>
                        <a:t> </a:t>
                      </a:r>
                      <a:r>
                        <a:rPr lang="en-US" sz="1600" kern="100" dirty="0" err="1">
                          <a:effectLst/>
                        </a:rPr>
                        <a:t>sắp</a:t>
                      </a:r>
                      <a:r>
                        <a:rPr lang="en-US" sz="1600" kern="100" dirty="0">
                          <a:effectLst/>
                        </a:rPr>
                        <a:t> </a:t>
                      </a:r>
                      <a:r>
                        <a:rPr lang="en-US" sz="1600" kern="100" dirty="0" err="1">
                          <a:effectLst/>
                        </a:rPr>
                        <a:t>xếp</a:t>
                      </a:r>
                      <a:r>
                        <a:rPr lang="en-US" sz="1600" kern="100" dirty="0">
                          <a:effectLst/>
                        </a:rPr>
                        <a:t> </a:t>
                      </a:r>
                      <a:r>
                        <a:rPr lang="en-US" sz="1600" kern="100" dirty="0" err="1">
                          <a:effectLst/>
                        </a:rPr>
                        <a:t>các</a:t>
                      </a:r>
                      <a:r>
                        <a:rPr lang="en-US" sz="1600" kern="100" dirty="0">
                          <a:effectLst/>
                        </a:rPr>
                        <a:t> </a:t>
                      </a:r>
                      <a:r>
                        <a:rPr lang="en-US" sz="1600" kern="100" dirty="0" err="1">
                          <a:effectLst/>
                        </a:rPr>
                        <a:t>phần</a:t>
                      </a:r>
                      <a:r>
                        <a:rPr lang="en-US" sz="1600" kern="100" dirty="0">
                          <a:effectLst/>
                        </a:rPr>
                        <a:t> </a:t>
                      </a:r>
                      <a:r>
                        <a:rPr lang="en-US" sz="1600" kern="100" dirty="0" err="1">
                          <a:effectLst/>
                        </a:rPr>
                        <a:t>tử</a:t>
                      </a:r>
                      <a:r>
                        <a:rPr lang="en-US" sz="1600" kern="100" dirty="0">
                          <a:effectLst/>
                        </a:rPr>
                        <a:t>)</a:t>
                      </a:r>
                      <a:r>
                        <a:rPr lang="vi-VN" sz="1600" kern="100" dirty="0">
                          <a:effectLst/>
                        </a:rPr>
                        <a: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1349355"/>
                  </a:ext>
                </a:extLst>
              </a:tr>
              <a:tr h="541276">
                <a:tc>
                  <a:txBody>
                    <a:bodyPr/>
                    <a:lstStyle/>
                    <a:p>
                      <a:pPr algn="ctr">
                        <a:lnSpc>
                          <a:spcPct val="107000"/>
                        </a:lnSpc>
                        <a:spcAft>
                          <a:spcPts val="800"/>
                        </a:spcAft>
                      </a:pPr>
                      <a:r>
                        <a:rPr lang="en-US" sz="1600" kern="100">
                          <a:effectLst/>
                        </a:rPr>
                        <a:t>2</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a:effectLst/>
                        </a:rPr>
                        <a:t>2001216298</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600" kern="100" dirty="0" err="1">
                          <a:effectLst/>
                        </a:rPr>
                        <a:t>Nguyễn</a:t>
                      </a:r>
                      <a:r>
                        <a:rPr lang="en-US" sz="1600" kern="100" dirty="0">
                          <a:effectLst/>
                        </a:rPr>
                        <a:t> </a:t>
                      </a:r>
                      <a:r>
                        <a:rPr lang="en-US" sz="1600" kern="100" dirty="0" err="1">
                          <a:effectLst/>
                        </a:rPr>
                        <a:t>Cát</a:t>
                      </a:r>
                      <a:r>
                        <a:rPr lang="en-US" sz="1600" kern="100" dirty="0">
                          <a:effectLst/>
                        </a:rPr>
                        <a:t> </a:t>
                      </a:r>
                      <a:r>
                        <a:rPr lang="en-US" sz="1600" kern="100" dirty="0" err="1">
                          <a:effectLst/>
                        </a:rPr>
                        <a:t>Tường</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err="1">
                          <a:effectLst/>
                        </a:rPr>
                        <a:t>Câu</a:t>
                      </a:r>
                      <a:r>
                        <a:rPr lang="en-US" sz="1600" kern="100" dirty="0">
                          <a:effectLst/>
                        </a:rPr>
                        <a:t> 1,2,3,4 </a:t>
                      </a:r>
                      <a:r>
                        <a:rPr lang="en-US" sz="1600" kern="100" dirty="0" err="1">
                          <a:effectLst/>
                        </a:rPr>
                        <a:t>chương</a:t>
                      </a:r>
                      <a:r>
                        <a:rPr lang="en-US" sz="1600" kern="100" dirty="0">
                          <a:effectLst/>
                        </a:rPr>
                        <a:t> </a:t>
                      </a:r>
                      <a:r>
                        <a:rPr lang="en-US" sz="1600" kern="100" dirty="0" err="1">
                          <a:effectLst/>
                        </a:rPr>
                        <a:t>trình</a:t>
                      </a:r>
                      <a:r>
                        <a:rPr lang="en-US" sz="1600" kern="100" dirty="0">
                          <a:effectLst/>
                        </a:rPr>
                        <a:t> </a:t>
                      </a:r>
                      <a:r>
                        <a:rPr lang="en-US" sz="1600" kern="100" dirty="0" err="1">
                          <a:effectLst/>
                        </a:rPr>
                        <a:t>c++</a:t>
                      </a:r>
                      <a:r>
                        <a:rPr lang="vi-VN" sz="1600" kern="100" dirty="0">
                          <a:effectLst/>
                        </a:rPr>
                        <a: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0695090"/>
                  </a:ext>
                </a:extLst>
              </a:tr>
              <a:tr h="541276">
                <a:tc>
                  <a:txBody>
                    <a:bodyPr/>
                    <a:lstStyle/>
                    <a:p>
                      <a:pPr algn="ctr">
                        <a:lnSpc>
                          <a:spcPct val="107000"/>
                        </a:lnSpc>
                        <a:spcAft>
                          <a:spcPts val="800"/>
                        </a:spcAft>
                      </a:pPr>
                      <a:r>
                        <a:rPr lang="en-US" sz="1600" kern="100">
                          <a:effectLst/>
                        </a:rPr>
                        <a:t>3</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a:effectLst/>
                        </a:rPr>
                        <a:t>2033216346</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600" kern="100">
                          <a:effectLst/>
                        </a:rPr>
                        <a:t>Phan Duy Việt Anh</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err="1">
                          <a:effectLst/>
                        </a:rPr>
                        <a:t>Câu</a:t>
                      </a:r>
                      <a:r>
                        <a:rPr lang="en-US" sz="1600" kern="100" dirty="0">
                          <a:effectLst/>
                        </a:rPr>
                        <a:t> 8,9,10 </a:t>
                      </a:r>
                      <a:r>
                        <a:rPr lang="en-US" sz="1600" kern="100" dirty="0" err="1">
                          <a:effectLst/>
                        </a:rPr>
                        <a:t>chương</a:t>
                      </a:r>
                      <a:r>
                        <a:rPr lang="en-US" sz="1600" kern="100" dirty="0">
                          <a:effectLst/>
                        </a:rPr>
                        <a:t> </a:t>
                      </a:r>
                      <a:r>
                        <a:rPr lang="en-US" sz="1600" kern="100" dirty="0" err="1">
                          <a:effectLst/>
                        </a:rPr>
                        <a:t>trình</a:t>
                      </a:r>
                      <a:r>
                        <a:rPr lang="en-US" sz="1600" kern="100" dirty="0">
                          <a:effectLst/>
                        </a:rPr>
                        <a:t> </a:t>
                      </a:r>
                      <a:r>
                        <a:rPr lang="en-US" sz="1600" kern="100" dirty="0" err="1">
                          <a:effectLst/>
                        </a:rPr>
                        <a:t>c++</a:t>
                      </a:r>
                      <a:r>
                        <a:rPr lang="vi-VN" sz="1600" kern="100" dirty="0">
                          <a:effectLst/>
                        </a:rPr>
                        <a: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6330429"/>
                  </a:ext>
                </a:extLst>
              </a:tr>
              <a:tr h="522555">
                <a:tc>
                  <a:txBody>
                    <a:bodyPr/>
                    <a:lstStyle/>
                    <a:p>
                      <a:pPr algn="ctr">
                        <a:lnSpc>
                          <a:spcPct val="107000"/>
                        </a:lnSpc>
                        <a:spcAft>
                          <a:spcPts val="800"/>
                        </a:spcAft>
                      </a:pPr>
                      <a:r>
                        <a:rPr lang="en-US" sz="1600" kern="100">
                          <a:effectLst/>
                        </a:rPr>
                        <a:t>4</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a:effectLst/>
                        </a:rPr>
                        <a:t>2033210190</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600" kern="100" dirty="0">
                          <a:effectLst/>
                        </a:rPr>
                        <a:t>Lê Duy Quốc</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err="1">
                          <a:effectLst/>
                        </a:rPr>
                        <a:t>Câu</a:t>
                      </a:r>
                      <a:r>
                        <a:rPr lang="en-US" sz="1600" kern="100" dirty="0">
                          <a:effectLst/>
                        </a:rPr>
                        <a:t> 5,6,7 </a:t>
                      </a:r>
                      <a:r>
                        <a:rPr lang="en-US" sz="1600" kern="100" dirty="0" err="1">
                          <a:effectLst/>
                        </a:rPr>
                        <a:t>chương</a:t>
                      </a:r>
                      <a:r>
                        <a:rPr lang="en-US" sz="1600" kern="100" dirty="0">
                          <a:effectLst/>
                        </a:rPr>
                        <a:t> </a:t>
                      </a:r>
                      <a:r>
                        <a:rPr lang="en-US" sz="1600" kern="100" dirty="0" err="1">
                          <a:effectLst/>
                        </a:rPr>
                        <a:t>trình</a:t>
                      </a:r>
                      <a:r>
                        <a:rPr lang="en-US" sz="1600" kern="100" dirty="0">
                          <a:effectLst/>
                        </a:rPr>
                        <a:t> </a:t>
                      </a:r>
                      <a:r>
                        <a:rPr lang="en-US" sz="1600" kern="100" dirty="0" err="1">
                          <a:effectLst/>
                        </a:rPr>
                        <a:t>c++</a:t>
                      </a:r>
                      <a:r>
                        <a:rPr lang="vi-VN" sz="1600" kern="100" dirty="0">
                          <a:effectLst/>
                        </a:rPr>
                        <a: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1601722"/>
                  </a:ext>
                </a:extLst>
              </a:tr>
              <a:tr h="824712">
                <a:tc>
                  <a:txBody>
                    <a:bodyPr/>
                    <a:lstStyle/>
                    <a:p>
                      <a:pPr algn="ctr">
                        <a:lnSpc>
                          <a:spcPct val="107000"/>
                        </a:lnSpc>
                        <a:spcAft>
                          <a:spcPts val="800"/>
                        </a:spcAft>
                      </a:pPr>
                      <a:r>
                        <a:rPr lang="en-US" sz="1600" kern="100" dirty="0">
                          <a:effectLst/>
                        </a:rPr>
                        <a:t>5</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a:effectLst/>
                        </a:rPr>
                        <a:t>2001210919</a:t>
                      </a:r>
                      <a:endParaRPr lang="vi-VN" sz="1600" kern="1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600" kern="100" dirty="0">
                          <a:effectLst/>
                        </a:rPr>
                        <a:t>Bùi Văn </a:t>
                      </a:r>
                      <a:r>
                        <a:rPr lang="en-US" sz="1600" kern="100" dirty="0" err="1">
                          <a:effectLst/>
                        </a:rPr>
                        <a:t>Thọ</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600" kern="100" dirty="0" err="1">
                          <a:effectLst/>
                        </a:rPr>
                        <a:t>Tìm</a:t>
                      </a:r>
                      <a:r>
                        <a:rPr lang="en-US" sz="1600" kern="100" dirty="0">
                          <a:effectLst/>
                        </a:rPr>
                        <a:t> </a:t>
                      </a:r>
                      <a:r>
                        <a:rPr lang="en-US" sz="1600" kern="100" dirty="0" err="1">
                          <a:effectLst/>
                        </a:rPr>
                        <a:t>hiểu</a:t>
                      </a:r>
                      <a:r>
                        <a:rPr lang="en-US" sz="1600" kern="100" dirty="0">
                          <a:effectLst/>
                        </a:rPr>
                        <a:t> list </a:t>
                      </a:r>
                      <a:r>
                        <a:rPr lang="en-US" sz="1600" kern="100" dirty="0" err="1">
                          <a:effectLst/>
                        </a:rPr>
                        <a:t>trong</a:t>
                      </a:r>
                      <a:r>
                        <a:rPr lang="en-US" sz="1600" kern="100" dirty="0">
                          <a:effectLst/>
                        </a:rPr>
                        <a:t> python, </a:t>
                      </a:r>
                      <a:r>
                        <a:rPr lang="en-US" sz="1600" kern="100" dirty="0" err="1">
                          <a:effectLst/>
                        </a:rPr>
                        <a:t>tìm</a:t>
                      </a:r>
                      <a:r>
                        <a:rPr lang="en-US" sz="1600" kern="100" dirty="0">
                          <a:effectLst/>
                        </a:rPr>
                        <a:t> </a:t>
                      </a:r>
                      <a:r>
                        <a:rPr lang="en-US" sz="1600" kern="100" dirty="0" err="1">
                          <a:effectLst/>
                        </a:rPr>
                        <a:t>hiểu</a:t>
                      </a:r>
                      <a:r>
                        <a:rPr lang="en-US" sz="1600" kern="100" dirty="0">
                          <a:effectLst/>
                        </a:rPr>
                        <a:t> </a:t>
                      </a:r>
                      <a:r>
                        <a:rPr lang="en-US" sz="1600" kern="100" dirty="0" err="1">
                          <a:effectLst/>
                        </a:rPr>
                        <a:t>và</a:t>
                      </a:r>
                      <a:r>
                        <a:rPr lang="en-US" sz="1600" kern="100" dirty="0">
                          <a:effectLst/>
                        </a:rPr>
                        <a:t> demo </a:t>
                      </a:r>
                      <a:r>
                        <a:rPr lang="en-US" sz="1600" kern="100" dirty="0" err="1">
                          <a:effectLst/>
                        </a:rPr>
                        <a:t>chương</a:t>
                      </a:r>
                      <a:r>
                        <a:rPr lang="en-US" sz="1600" kern="100" dirty="0">
                          <a:effectLst/>
                        </a:rPr>
                        <a:t> </a:t>
                      </a:r>
                      <a:r>
                        <a:rPr lang="en-US" sz="1600" kern="100" dirty="0" err="1">
                          <a:effectLst/>
                        </a:rPr>
                        <a:t>trình</a:t>
                      </a:r>
                      <a:r>
                        <a:rPr lang="en-US" sz="1600" kern="100" dirty="0">
                          <a:effectLst/>
                        </a:rPr>
                        <a:t> python (</a:t>
                      </a:r>
                      <a:r>
                        <a:rPr lang="en-US" sz="1600" kern="100" dirty="0" err="1">
                          <a:effectLst/>
                        </a:rPr>
                        <a:t>Thêm</a:t>
                      </a:r>
                      <a:r>
                        <a:rPr lang="en-US" sz="1600" kern="100" dirty="0">
                          <a:effectLst/>
                        </a:rPr>
                        <a:t> </a:t>
                      </a:r>
                      <a:r>
                        <a:rPr lang="en-US" sz="1600" kern="100" dirty="0" err="1">
                          <a:effectLst/>
                        </a:rPr>
                        <a:t>phần</a:t>
                      </a:r>
                      <a:r>
                        <a:rPr lang="en-US" sz="1600" kern="100" dirty="0">
                          <a:effectLst/>
                        </a:rPr>
                        <a:t> </a:t>
                      </a:r>
                      <a:r>
                        <a:rPr lang="en-US" sz="1600" kern="100" dirty="0" err="1">
                          <a:effectLst/>
                        </a:rPr>
                        <a:t>tử</a:t>
                      </a:r>
                      <a:r>
                        <a:rPr lang="en-US" sz="1600" kern="100" dirty="0">
                          <a:effectLst/>
                        </a:rPr>
                        <a:t>, </a:t>
                      </a:r>
                      <a:r>
                        <a:rPr lang="en-US" sz="1600" kern="100" dirty="0" err="1">
                          <a:effectLst/>
                        </a:rPr>
                        <a:t>xóa</a:t>
                      </a:r>
                      <a:r>
                        <a:rPr lang="en-US" sz="1600" kern="100" dirty="0">
                          <a:effectLst/>
                        </a:rPr>
                        <a:t> </a:t>
                      </a:r>
                      <a:r>
                        <a:rPr lang="en-US" sz="1600" kern="100" dirty="0" err="1">
                          <a:effectLst/>
                        </a:rPr>
                        <a:t>phần</a:t>
                      </a:r>
                      <a:r>
                        <a:rPr lang="en-US" sz="1600" kern="100" dirty="0">
                          <a:effectLst/>
                        </a:rPr>
                        <a:t> </a:t>
                      </a:r>
                      <a:r>
                        <a:rPr lang="en-US" sz="1600" kern="100" dirty="0" err="1">
                          <a:effectLst/>
                        </a:rPr>
                        <a:t>tử</a:t>
                      </a:r>
                      <a:r>
                        <a:rPr lang="en-US" sz="1600" kern="100" dirty="0">
                          <a:effectLst/>
                        </a:rPr>
                        <a:t>, </a:t>
                      </a:r>
                      <a:r>
                        <a:rPr lang="en-US" sz="1600" kern="100" dirty="0" err="1">
                          <a:effectLst/>
                        </a:rPr>
                        <a:t>tìm</a:t>
                      </a:r>
                      <a:r>
                        <a:rPr lang="en-US" sz="1600" kern="100" dirty="0">
                          <a:effectLst/>
                        </a:rPr>
                        <a:t> </a:t>
                      </a:r>
                      <a:r>
                        <a:rPr lang="en-US" sz="1600" kern="100" dirty="0" err="1">
                          <a:effectLst/>
                        </a:rPr>
                        <a:t>kiếm</a:t>
                      </a:r>
                      <a:r>
                        <a:rPr lang="en-US" sz="1600" kern="100" dirty="0">
                          <a:effectLst/>
                        </a:rPr>
                        <a:t> </a:t>
                      </a:r>
                      <a:r>
                        <a:rPr lang="en-US" sz="1600" kern="100" dirty="0" err="1">
                          <a:effectLst/>
                        </a:rPr>
                        <a:t>thông</a:t>
                      </a:r>
                      <a:r>
                        <a:rPr lang="en-US" sz="1600" kern="100" dirty="0">
                          <a:effectLst/>
                        </a:rPr>
                        <a:t> tin)</a:t>
                      </a:r>
                      <a:r>
                        <a:rPr lang="vi-VN" sz="1600" kern="100" dirty="0">
                          <a:effectLst/>
                        </a:rPr>
                        <a:t>.</a:t>
                      </a:r>
                      <a:endParaRPr lang="vi-VN" sz="1600" kern="1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940841"/>
                  </a:ext>
                </a:extLst>
              </a:tr>
            </a:tbl>
          </a:graphicData>
        </a:graphic>
      </p:graphicFrame>
    </p:spTree>
    <p:extLst>
      <p:ext uri="{BB962C8B-B14F-4D97-AF65-F5344CB8AC3E}">
        <p14:creationId xmlns:p14="http://schemas.microsoft.com/office/powerpoint/2010/main" val="1122828847"/>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2" name="Google Shape;702;p98"/>
          <p:cNvSpPr txBox="1">
            <a:spLocks noGrp="1"/>
          </p:cNvSpPr>
          <p:nvPr>
            <p:ph type="title"/>
          </p:nvPr>
        </p:nvSpPr>
        <p:spPr>
          <a:xfrm flipH="1">
            <a:off x="720000" y="2089950"/>
            <a:ext cx="4472724"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egoe UI" panose="020B0502040204020203" pitchFamily="34" charset="0"/>
                <a:cs typeface="Segoe UI" panose="020B0502040204020203" pitchFamily="34" charset="0"/>
              </a:rPr>
              <a:t>ƯU VÀ NHƯỢC ĐIỂM</a:t>
            </a:r>
            <a:endParaRPr sz="2400">
              <a:solidFill>
                <a:schemeClr val="accent6"/>
              </a:solidFill>
              <a:latin typeface="Segoe UI" panose="020B0502040204020203" pitchFamily="34" charset="0"/>
              <a:cs typeface="Segoe UI" panose="020B0502040204020203" pitchFamily="34" charset="0"/>
            </a:endParaRPr>
          </a:p>
        </p:txBody>
      </p:sp>
      <p:sp>
        <p:nvSpPr>
          <p:cNvPr id="703" name="Google Shape;703;p98"/>
          <p:cNvSpPr txBox="1">
            <a:spLocks noGrp="1"/>
          </p:cNvSpPr>
          <p:nvPr>
            <p:ph type="title" idx="2"/>
          </p:nvPr>
        </p:nvSpPr>
        <p:spPr>
          <a:xfrm flipH="1">
            <a:off x="720010" y="1047250"/>
            <a:ext cx="1550100" cy="122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Segoe UI" panose="020B0502040204020203" pitchFamily="34" charset="0"/>
                <a:cs typeface="Segoe UI" panose="020B0502040204020203" pitchFamily="34" charset="0"/>
              </a:rPr>
              <a:t>03</a:t>
            </a:r>
            <a:endParaRPr>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973ED60-30C5-A297-CF99-E682FCA70327}"/>
              </a:ext>
            </a:extLst>
          </p:cNvPr>
          <p:cNvSpPr txBox="1"/>
          <p:nvPr/>
        </p:nvSpPr>
        <p:spPr>
          <a:xfrm>
            <a:off x="441960" y="707012"/>
            <a:ext cx="5273447" cy="2914516"/>
          </a:xfrm>
          <a:prstGeom prst="rect">
            <a:avLst/>
          </a:prstGeom>
          <a:noFill/>
        </p:spPr>
        <p:txBody>
          <a:bodyPr wrap="square" rtlCol="0">
            <a:spAutoFit/>
          </a:bodyPr>
          <a:lstStyle/>
          <a:p>
            <a:pPr algn="ctr">
              <a:lnSpc>
                <a:spcPct val="130000"/>
              </a:lnSpc>
            </a:pPr>
            <a:r>
              <a:rPr lang="vi-VN" sz="7200" b="1" i="1" dirty="0">
                <a:ln w="19050">
                  <a:solidFill>
                    <a:schemeClr val="bg1">
                      <a:lumMod val="95000"/>
                    </a:schemeClr>
                  </a:solidFill>
                </a:ln>
                <a:solidFill>
                  <a:srgbClr val="FF5B5B"/>
                </a:solidFill>
                <a:effectLst>
                  <a:outerShdw blurRad="38100" dist="38100" dir="2700000" algn="tl">
                    <a:srgbClr val="000000">
                      <a:alpha val="43137"/>
                    </a:srgbClr>
                  </a:outerShdw>
                </a:effectLst>
                <a:latin typeface="Posterama" panose="020B0504020200020000" pitchFamily="34" charset="0"/>
                <a:cs typeface="Posterama" panose="020B0504020200020000" pitchFamily="34" charset="0"/>
              </a:rPr>
              <a:t>C</a:t>
            </a:r>
            <a:r>
              <a:rPr lang="vi-VN" sz="3600" b="1" i="1" dirty="0">
                <a:ln w="19050">
                  <a:solidFill>
                    <a:schemeClr val="bg1">
                      <a:lumMod val="95000"/>
                    </a:schemeClr>
                  </a:solidFill>
                </a:ln>
                <a:solidFill>
                  <a:srgbClr val="FF5B5B"/>
                </a:solidFill>
                <a:effectLst>
                  <a:outerShdw blurRad="38100" dist="38100" dir="2700000" algn="tl">
                    <a:srgbClr val="000000">
                      <a:alpha val="43137"/>
                    </a:srgbClr>
                  </a:outerShdw>
                </a:effectLst>
                <a:latin typeface="Posterama" panose="020B0504020200020000" pitchFamily="34" charset="0"/>
                <a:cs typeface="Posterama" panose="020B0504020200020000" pitchFamily="34" charset="0"/>
              </a:rPr>
              <a:t>ẢM ƠN THẦY VÀ CÁC BẠN ĐÃ THEO DÕI VÀ LẮNG NGHE </a:t>
            </a:r>
          </a:p>
        </p:txBody>
      </p:sp>
      <p:pic>
        <p:nvPicPr>
          <p:cNvPr id="7" name="Picture 6">
            <a:extLst>
              <a:ext uri="{FF2B5EF4-FFF2-40B4-BE49-F238E27FC236}">
                <a16:creationId xmlns:a16="http://schemas.microsoft.com/office/drawing/2014/main" id="{2ED5517C-9910-0AD4-9DA3-B0C01EAA8C4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61000"/>
                    </a14:imgEffect>
                  </a14:imgLayer>
                </a14:imgProps>
              </a:ext>
            </a:extLst>
          </a:blip>
          <a:stretch>
            <a:fillRect/>
          </a:stretch>
        </p:blipFill>
        <p:spPr>
          <a:xfrm>
            <a:off x="5993447" y="2540696"/>
            <a:ext cx="1734367" cy="1734367"/>
          </a:xfrm>
          <a:prstGeom prst="rect">
            <a:avLst/>
          </a:prstGeom>
        </p:spPr>
      </p:pic>
    </p:spTree>
    <p:extLst>
      <p:ext uri="{BB962C8B-B14F-4D97-AF65-F5344CB8AC3E}">
        <p14:creationId xmlns:p14="http://schemas.microsoft.com/office/powerpoint/2010/main" val="3571429069"/>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02"/>
                                        </p:tgtEl>
                                        <p:attrNameLst>
                                          <p:attrName>style.visibility</p:attrName>
                                        </p:attrNameLst>
                                      </p:cBhvr>
                                      <p:to>
                                        <p:strVal val="visible"/>
                                      </p:to>
                                    </p:set>
                                    <p:animEffect transition="in" filter="fade">
                                      <p:cBhvr>
                                        <p:cTn id="11" dur="10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53" name="Google Shape;553;p85"/>
          <p:cNvSpPr txBox="1">
            <a:spLocks noGrp="1"/>
          </p:cNvSpPr>
          <p:nvPr>
            <p:ph type="title" idx="21"/>
          </p:nvPr>
        </p:nvSpPr>
        <p:spPr>
          <a:xfrm>
            <a:off x="1962689" y="92447"/>
            <a:ext cx="8385900" cy="2851263"/>
          </a:xfrm>
          <a:prstGeom prst="rect">
            <a:avLst/>
          </a:prstGeom>
        </p:spPr>
        <p:txBody>
          <a:bodyPr spcFirstLastPara="1" wrap="square" lIns="91425" tIns="91425" rIns="91425" bIns="91425" numCol="2" anchor="t" anchorCtr="0">
            <a:noAutofit/>
          </a:bodyPr>
          <a:lstStyle/>
          <a:p>
            <a:pPr marL="0" lvl="0" indent="0" algn="r" rtl="0">
              <a:spcBef>
                <a:spcPts val="0"/>
              </a:spcBef>
              <a:spcAft>
                <a:spcPts val="0"/>
              </a:spcAft>
              <a:buNone/>
            </a:pPr>
            <a:br>
              <a:rPr lang="en-US" dirty="0">
                <a:solidFill>
                  <a:schemeClr val="accent5"/>
                </a:solidFill>
                <a:latin typeface="Segoe UI" panose="020B0502040204020203" pitchFamily="34" charset="0"/>
                <a:cs typeface="Segoe UI" panose="020B0502040204020203" pitchFamily="34" charset="0"/>
              </a:rPr>
            </a:br>
            <a:r>
              <a:rPr lang="en-US" dirty="0" err="1">
                <a:solidFill>
                  <a:schemeClr val="accent5"/>
                </a:solidFill>
                <a:latin typeface="Segoe UI" panose="020B0502040204020203" pitchFamily="34" charset="0"/>
                <a:cs typeface="Segoe UI" panose="020B0502040204020203" pitchFamily="34" charset="0"/>
              </a:rPr>
              <a:t>Nội</a:t>
            </a:r>
            <a:r>
              <a:rPr lang="en-US" dirty="0">
                <a:solidFill>
                  <a:schemeClr val="accent5"/>
                </a:solidFill>
                <a:latin typeface="Segoe UI" panose="020B0502040204020203" pitchFamily="34" charset="0"/>
                <a:cs typeface="Segoe UI" panose="020B0502040204020203" pitchFamily="34" charset="0"/>
              </a:rPr>
              <a:t> dung </a:t>
            </a:r>
            <a:r>
              <a:rPr lang="en-US" dirty="0" err="1">
                <a:solidFill>
                  <a:schemeClr val="accent5"/>
                </a:solidFill>
                <a:latin typeface="Segoe UI" panose="020B0502040204020203" pitchFamily="34" charset="0"/>
                <a:cs typeface="Segoe UI" panose="020B0502040204020203" pitchFamily="34" charset="0"/>
              </a:rPr>
              <a:t>tìm</a:t>
            </a:r>
            <a:r>
              <a:rPr lang="en-US" dirty="0">
                <a:solidFill>
                  <a:schemeClr val="accent5"/>
                </a:solidFill>
                <a:latin typeface="Segoe UI" panose="020B0502040204020203" pitchFamily="34" charset="0"/>
                <a:cs typeface="Segoe UI" panose="020B0502040204020203" pitchFamily="34" charset="0"/>
              </a:rPr>
              <a:t> </a:t>
            </a:r>
            <a:r>
              <a:rPr lang="en-US" dirty="0" err="1">
                <a:solidFill>
                  <a:schemeClr val="accent5"/>
                </a:solidFill>
                <a:latin typeface="Segoe UI" panose="020B0502040204020203" pitchFamily="34" charset="0"/>
                <a:cs typeface="Segoe UI" panose="020B0502040204020203" pitchFamily="34" charset="0"/>
              </a:rPr>
              <a:t>hiểu</a:t>
            </a:r>
            <a:r>
              <a:rPr lang="en-US" dirty="0">
                <a:solidFill>
                  <a:schemeClr val="accent5"/>
                </a:solidFill>
                <a:latin typeface="Segoe UI" panose="020B0502040204020203" pitchFamily="34" charset="0"/>
                <a:cs typeface="Segoe UI" panose="020B0502040204020203" pitchFamily="34" charset="0"/>
              </a:rPr>
              <a:t>: </a:t>
            </a:r>
            <a:br>
              <a:rPr lang="vi-VN" dirty="0">
                <a:solidFill>
                  <a:schemeClr val="accent5"/>
                </a:solidFill>
                <a:latin typeface="Segoe UI" panose="020B0502040204020203" pitchFamily="34" charset="0"/>
                <a:cs typeface="Segoe UI" panose="020B0502040204020203" pitchFamily="34" charset="0"/>
              </a:rPr>
            </a:br>
            <a:br>
              <a:rPr lang="vi-VN" dirty="0">
                <a:solidFill>
                  <a:schemeClr val="accent5"/>
                </a:solidFill>
                <a:latin typeface="Segoe UI" panose="020B0502040204020203" pitchFamily="34" charset="0"/>
                <a:cs typeface="Segoe UI" panose="020B0502040204020203" pitchFamily="34" charset="0"/>
              </a:rPr>
            </a:br>
            <a:br>
              <a:rPr lang="vi-VN" dirty="0">
                <a:solidFill>
                  <a:schemeClr val="accent5"/>
                </a:solidFill>
                <a:latin typeface="Segoe UI" panose="020B0502040204020203" pitchFamily="34" charset="0"/>
                <a:cs typeface="Segoe UI" panose="020B0502040204020203" pitchFamily="34" charset="0"/>
              </a:rPr>
            </a:br>
            <a:br>
              <a:rPr lang="vi-VN" dirty="0">
                <a:solidFill>
                  <a:schemeClr val="accent5"/>
                </a:solidFill>
                <a:latin typeface="Segoe UI" panose="020B0502040204020203" pitchFamily="34" charset="0"/>
                <a:cs typeface="Segoe UI" panose="020B0502040204020203" pitchFamily="34" charset="0"/>
              </a:rPr>
            </a:br>
            <a:r>
              <a:rPr lang="vi-VN" dirty="0">
                <a:solidFill>
                  <a:schemeClr val="accent5"/>
                </a:solidFill>
                <a:latin typeface="Segoe UI" panose="020B0502040204020203" pitchFamily="34" charset="0"/>
                <a:cs typeface="Segoe UI" panose="020B0502040204020203" pitchFamily="34" charset="0"/>
              </a:rPr>
              <a:t>  </a:t>
            </a:r>
            <a:br>
              <a:rPr lang="vi-VN" dirty="0">
                <a:solidFill>
                  <a:schemeClr val="accent5"/>
                </a:solidFill>
                <a:latin typeface="Segoe UI" panose="020B0502040204020203" pitchFamily="34" charset="0"/>
                <a:cs typeface="Segoe UI" panose="020B0502040204020203" pitchFamily="34" charset="0"/>
              </a:rPr>
            </a:br>
            <a:br>
              <a:rPr lang="vi-VN" dirty="0">
                <a:solidFill>
                  <a:schemeClr val="accent5"/>
                </a:solidFill>
                <a:latin typeface="Segoe UI" panose="020B0502040204020203" pitchFamily="34" charset="0"/>
                <a:cs typeface="Segoe UI" panose="020B0502040204020203" pitchFamily="34" charset="0"/>
              </a:rPr>
            </a:br>
            <a:endParaRPr b="0" dirty="0">
              <a:solidFill>
                <a:schemeClr val="accent5"/>
              </a:solidFill>
              <a:latin typeface="Segoe UI" panose="020B0502040204020203" pitchFamily="34" charset="0"/>
              <a:cs typeface="Segoe UI" panose="020B0502040204020203" pitchFamily="34" charset="0"/>
            </a:endParaRPr>
          </a:p>
        </p:txBody>
      </p:sp>
      <p:graphicFrame>
        <p:nvGraphicFramePr>
          <p:cNvPr id="26" name="Diagram 25">
            <a:extLst>
              <a:ext uri="{FF2B5EF4-FFF2-40B4-BE49-F238E27FC236}">
                <a16:creationId xmlns:a16="http://schemas.microsoft.com/office/drawing/2014/main" id="{2A178FF3-592B-2D76-033B-2DCA032EE0BD}"/>
              </a:ext>
            </a:extLst>
          </p:cNvPr>
          <p:cNvGraphicFramePr/>
          <p:nvPr>
            <p:extLst>
              <p:ext uri="{D42A27DB-BD31-4B8C-83A1-F6EECF244321}">
                <p14:modId xmlns:p14="http://schemas.microsoft.com/office/powerpoint/2010/main" val="1023612377"/>
              </p:ext>
            </p:extLst>
          </p:nvPr>
        </p:nvGraphicFramePr>
        <p:xfrm>
          <a:off x="429868" y="1699431"/>
          <a:ext cx="861339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0"/>
          <p:cNvSpPr/>
          <p:nvPr/>
        </p:nvSpPr>
        <p:spPr>
          <a:xfrm flipH="1">
            <a:off x="4173025" y="3302475"/>
            <a:ext cx="4146300" cy="46110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90"/>
          <p:cNvSpPr txBox="1">
            <a:spLocks noGrp="1"/>
          </p:cNvSpPr>
          <p:nvPr>
            <p:ph type="title"/>
          </p:nvPr>
        </p:nvSpPr>
        <p:spPr>
          <a:xfrm>
            <a:off x="3370217" y="1945775"/>
            <a:ext cx="4900858" cy="70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4000" dirty="0">
                <a:latin typeface="Segoe UI" panose="020B0502040204020203" pitchFamily="34" charset="0"/>
                <a:cs typeface="Segoe UI" panose="020B0502040204020203" pitchFamily="34" charset="0"/>
              </a:rPr>
              <a:t>TÌM HIỂU</a:t>
            </a:r>
            <a:r>
              <a:rPr lang="en-US" sz="4000" dirty="0">
                <a:latin typeface="Segoe UI" panose="020B0502040204020203" pitchFamily="34" charset="0"/>
                <a:cs typeface="Segoe UI" panose="020B0502040204020203" pitchFamily="34" charset="0"/>
              </a:rPr>
              <a:t> </a:t>
            </a:r>
            <a:endParaRPr lang="en-US" sz="4000" dirty="0">
              <a:solidFill>
                <a:schemeClr val="accent6"/>
              </a:solidFill>
              <a:latin typeface="Segoe UI" panose="020B0502040204020203" pitchFamily="34" charset="0"/>
              <a:cs typeface="Segoe UI" panose="020B0502040204020203" pitchFamily="34" charset="0"/>
            </a:endParaRPr>
          </a:p>
        </p:txBody>
      </p:sp>
      <p:sp>
        <p:nvSpPr>
          <p:cNvPr id="606" name="Google Shape;606;p90"/>
          <p:cNvSpPr txBox="1">
            <a:spLocks noGrp="1"/>
          </p:cNvSpPr>
          <p:nvPr>
            <p:ph type="title" idx="2"/>
          </p:nvPr>
        </p:nvSpPr>
        <p:spPr>
          <a:xfrm>
            <a:off x="6720926" y="950610"/>
            <a:ext cx="1550100" cy="122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vi-VN" dirty="0">
                <a:latin typeface="Segoe UI" panose="020B0502040204020203" pitchFamily="34" charset="0"/>
                <a:cs typeface="Segoe UI" panose="020B0502040204020203" pitchFamily="34" charset="0"/>
              </a:rPr>
              <a:t>I.</a:t>
            </a:r>
            <a:endParaRPr dirty="0">
              <a:latin typeface="Segoe UI" panose="020B0502040204020203" pitchFamily="34" charset="0"/>
              <a:cs typeface="Segoe UI" panose="020B0502040204020203" pitchFamily="34" charset="0"/>
            </a:endParaRPr>
          </a:p>
        </p:txBody>
      </p:sp>
      <p:sp>
        <p:nvSpPr>
          <p:cNvPr id="608" name="Google Shape;608;p90"/>
          <p:cNvSpPr/>
          <p:nvPr/>
        </p:nvSpPr>
        <p:spPr>
          <a:xfrm>
            <a:off x="5355771" y="2725475"/>
            <a:ext cx="2963554" cy="461100"/>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00" b="1" i="0" u="none" strike="noStrike" kern="0" cap="none" spc="0" normalizeH="0" baseline="0" noProof="0" dirty="0">
                <a:ln>
                  <a:noFill/>
                </a:ln>
                <a:solidFill>
                  <a:srgbClr val="A7ECC8">
                    <a:lumMod val="20000"/>
                    <a:lumOff val="80000"/>
                  </a:srgbClr>
                </a:solidFill>
                <a:effectLst/>
                <a:uLnTx/>
                <a:uFillTx/>
                <a:latin typeface="Poppins"/>
                <a:cs typeface="Arial"/>
                <a:sym typeface="Arial"/>
              </a:rPr>
              <a:t>List </a:t>
            </a:r>
            <a:r>
              <a:rPr kumimoji="0" lang="en-US" sz="700" b="1" i="0" u="none" strike="noStrike" kern="0" cap="none" spc="0" normalizeH="0" baseline="0" noProof="0" dirty="0" err="1">
                <a:ln>
                  <a:noFill/>
                </a:ln>
                <a:solidFill>
                  <a:srgbClr val="A7ECC8">
                    <a:lumMod val="20000"/>
                    <a:lumOff val="80000"/>
                  </a:srgbClr>
                </a:solidFill>
                <a:effectLst/>
                <a:uLnTx/>
                <a:uFillTx/>
                <a:latin typeface="Poppins"/>
                <a:cs typeface="Arial"/>
                <a:sym typeface="Arial"/>
              </a:rPr>
              <a:t>trong</a:t>
            </a:r>
            <a:r>
              <a:rPr kumimoji="0" lang="en-US" sz="700" b="1" i="0" u="none" strike="noStrike" kern="0" cap="none" spc="0" normalizeH="0" baseline="0" noProof="0" dirty="0">
                <a:ln>
                  <a:noFill/>
                </a:ln>
                <a:solidFill>
                  <a:srgbClr val="A7ECC8">
                    <a:lumMod val="20000"/>
                    <a:lumOff val="80000"/>
                  </a:srgbClr>
                </a:solidFill>
                <a:effectLst/>
                <a:uLnTx/>
                <a:uFillTx/>
                <a:latin typeface="Poppins"/>
                <a:cs typeface="Arial"/>
                <a:sym typeface="Arial"/>
              </a:rPr>
              <a:t> python</a:t>
            </a:r>
            <a:endParaRPr kumimoji="0" sz="700" b="1" i="0" u="none" strike="noStrike" kern="0" cap="none" spc="0" normalizeH="0" baseline="0" noProof="0" dirty="0">
              <a:ln>
                <a:noFill/>
              </a:ln>
              <a:solidFill>
                <a:srgbClr val="A7ECC8">
                  <a:lumMod val="20000"/>
                  <a:lumOff val="80000"/>
                </a:srgbClr>
              </a:solidFill>
              <a:effectLst/>
              <a:uLnTx/>
              <a:uFillTx/>
              <a:latin typeface="Poppins"/>
              <a:cs typeface="Arial"/>
              <a:sym typeface="Arial"/>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90"/>
          <p:cNvSpPr/>
          <p:nvPr/>
        </p:nvSpPr>
        <p:spPr>
          <a:xfrm flipH="1">
            <a:off x="4173025" y="3302475"/>
            <a:ext cx="4146300" cy="46110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90"/>
          <p:cNvSpPr txBox="1">
            <a:spLocks noGrp="1"/>
          </p:cNvSpPr>
          <p:nvPr>
            <p:ph type="title"/>
          </p:nvPr>
        </p:nvSpPr>
        <p:spPr>
          <a:xfrm>
            <a:off x="3370217" y="2021975"/>
            <a:ext cx="4900858" cy="70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a:latin typeface="Segoe UI" panose="020B0502040204020203" pitchFamily="34" charset="0"/>
                <a:cs typeface="Segoe UI" panose="020B0502040204020203" pitchFamily="34" charset="0"/>
              </a:rPr>
              <a:t>ĐỊNH NGHĨA </a:t>
            </a:r>
            <a:endParaRPr lang="en-US" sz="3200">
              <a:solidFill>
                <a:schemeClr val="accent6"/>
              </a:solidFill>
              <a:latin typeface="Segoe UI" panose="020B0502040204020203" pitchFamily="34" charset="0"/>
              <a:cs typeface="Segoe UI" panose="020B0502040204020203" pitchFamily="34" charset="0"/>
            </a:endParaRPr>
          </a:p>
        </p:txBody>
      </p:sp>
      <p:sp>
        <p:nvSpPr>
          <p:cNvPr id="606" name="Google Shape;606;p90"/>
          <p:cNvSpPr txBox="1">
            <a:spLocks noGrp="1"/>
          </p:cNvSpPr>
          <p:nvPr>
            <p:ph type="title" idx="2"/>
          </p:nvPr>
        </p:nvSpPr>
        <p:spPr>
          <a:xfrm>
            <a:off x="6720926" y="950610"/>
            <a:ext cx="1550100" cy="1223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Segoe UI" panose="020B0502040204020203" pitchFamily="34" charset="0"/>
                <a:cs typeface="Segoe UI" panose="020B0502040204020203" pitchFamily="34" charset="0"/>
              </a:rPr>
              <a:t>01</a:t>
            </a:r>
            <a:endParaRPr>
              <a:latin typeface="Segoe UI" panose="020B0502040204020203" pitchFamily="34" charset="0"/>
              <a:cs typeface="Segoe UI" panose="020B0502040204020203" pitchFamily="34" charset="0"/>
            </a:endParaRPr>
          </a:p>
        </p:txBody>
      </p:sp>
      <p:sp>
        <p:nvSpPr>
          <p:cNvPr id="608" name="Google Shape;608;p90"/>
          <p:cNvSpPr/>
          <p:nvPr/>
        </p:nvSpPr>
        <p:spPr>
          <a:xfrm>
            <a:off x="5355771" y="2725475"/>
            <a:ext cx="2963554" cy="461100"/>
          </a:xfrm>
          <a:prstGeom prst="rect">
            <a:avLst/>
          </a:prstGeom>
        </p:spPr>
        <p:txBody>
          <a:bodyPr>
            <a:prstTxWarp prst="textPlain">
              <a:avLst/>
            </a:prstTxWarp>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00" b="1" i="0" u="none" strike="noStrike" kern="0" cap="none" spc="0" normalizeH="0" baseline="0" noProof="0" dirty="0">
                <a:ln>
                  <a:noFill/>
                </a:ln>
                <a:solidFill>
                  <a:srgbClr val="A7ECC8">
                    <a:lumMod val="20000"/>
                    <a:lumOff val="80000"/>
                  </a:srgbClr>
                </a:solidFill>
                <a:effectLst/>
                <a:uLnTx/>
                <a:uFillTx/>
                <a:latin typeface="Poppins"/>
                <a:cs typeface="Arial"/>
                <a:sym typeface="Arial"/>
              </a:rPr>
              <a:t>List </a:t>
            </a:r>
            <a:r>
              <a:rPr kumimoji="0" lang="en-US" sz="500" b="1" i="0" u="none" strike="noStrike" kern="0" cap="none" spc="0" normalizeH="0" baseline="0" noProof="0" dirty="0" err="1">
                <a:ln>
                  <a:noFill/>
                </a:ln>
                <a:solidFill>
                  <a:srgbClr val="A7ECC8">
                    <a:lumMod val="20000"/>
                    <a:lumOff val="80000"/>
                  </a:srgbClr>
                </a:solidFill>
                <a:effectLst/>
                <a:uLnTx/>
                <a:uFillTx/>
                <a:latin typeface="Poppins"/>
                <a:cs typeface="Arial"/>
                <a:sym typeface="Arial"/>
              </a:rPr>
              <a:t>trong</a:t>
            </a:r>
            <a:r>
              <a:rPr kumimoji="0" lang="en-US" sz="500" b="1" i="0" u="none" strike="noStrike" kern="0" cap="none" spc="0" normalizeH="0" baseline="0" noProof="0" dirty="0">
                <a:ln>
                  <a:noFill/>
                </a:ln>
                <a:solidFill>
                  <a:srgbClr val="A7ECC8">
                    <a:lumMod val="20000"/>
                    <a:lumOff val="80000"/>
                  </a:srgbClr>
                </a:solidFill>
                <a:effectLst/>
                <a:uLnTx/>
                <a:uFillTx/>
                <a:latin typeface="Poppins"/>
                <a:cs typeface="Arial"/>
                <a:sym typeface="Arial"/>
              </a:rPr>
              <a:t> python</a:t>
            </a:r>
            <a:endParaRPr kumimoji="0" sz="500" b="1" i="0" u="none" strike="noStrike" kern="0" cap="none" spc="0" normalizeH="0" baseline="0" noProof="0" dirty="0">
              <a:ln>
                <a:noFill/>
              </a:ln>
              <a:solidFill>
                <a:srgbClr val="A7ECC8">
                  <a:lumMod val="20000"/>
                  <a:lumOff val="80000"/>
                </a:srgbClr>
              </a:solidFill>
              <a:effectLst/>
              <a:uLnTx/>
              <a:uFillTx/>
              <a:latin typeface="Poppins"/>
              <a:cs typeface="Arial"/>
              <a:sym typeface="Arial"/>
            </a:endParaRPr>
          </a:p>
        </p:txBody>
      </p:sp>
    </p:spTree>
    <p:extLst>
      <p:ext uri="{BB962C8B-B14F-4D97-AF65-F5344CB8AC3E}">
        <p14:creationId xmlns:p14="http://schemas.microsoft.com/office/powerpoint/2010/main" val="341707561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CEC298-3096-BF69-C878-64906B6A752E}"/>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ĐỊNH NGHĨA</a:t>
            </a:r>
          </a:p>
        </p:txBody>
      </p:sp>
      <p:sp>
        <p:nvSpPr>
          <p:cNvPr id="6" name="Subtitle 5">
            <a:extLst>
              <a:ext uri="{FF2B5EF4-FFF2-40B4-BE49-F238E27FC236}">
                <a16:creationId xmlns:a16="http://schemas.microsoft.com/office/drawing/2014/main" id="{3114E28A-8C1C-FD3F-77C8-ACA3501E4026}"/>
              </a:ext>
            </a:extLst>
          </p:cNvPr>
          <p:cNvSpPr>
            <a:spLocks noGrp="1"/>
          </p:cNvSpPr>
          <p:nvPr>
            <p:ph type="subTitle" idx="1"/>
          </p:nvPr>
        </p:nvSpPr>
        <p:spPr>
          <a:xfrm rot="-268">
            <a:off x="4572091" y="1778155"/>
            <a:ext cx="3852000" cy="2317200"/>
          </a:xfrm>
        </p:spPr>
        <p:txBody>
          <a:bodyPr/>
          <a:lstStyle/>
          <a:p>
            <a:pPr marL="139700" indent="0">
              <a:buNone/>
            </a:pPr>
            <a:r>
              <a:rPr lang="en-US" sz="1600"/>
              <a:t>List </a:t>
            </a:r>
            <a:r>
              <a:rPr lang="en-US" sz="1600" err="1"/>
              <a:t>trong</a:t>
            </a:r>
            <a:r>
              <a:rPr lang="en-US" sz="1600"/>
              <a:t> Python </a:t>
            </a:r>
            <a:r>
              <a:rPr lang="en-US" sz="1600" err="1"/>
              <a:t>là</a:t>
            </a:r>
            <a:r>
              <a:rPr lang="en-US" sz="1600"/>
              <a:t> </a:t>
            </a:r>
            <a:r>
              <a:rPr lang="en-US" sz="1600" err="1"/>
              <a:t>một</a:t>
            </a:r>
            <a:r>
              <a:rPr lang="en-US" sz="1600"/>
              <a:t> </a:t>
            </a:r>
            <a:r>
              <a:rPr lang="en-US" sz="1600" err="1"/>
              <a:t>dạng</a:t>
            </a:r>
            <a:r>
              <a:rPr lang="en-US" sz="1600"/>
              <a:t> </a:t>
            </a:r>
            <a:r>
              <a:rPr lang="en-US" sz="1600" err="1"/>
              <a:t>dữ</a:t>
            </a:r>
            <a:r>
              <a:rPr lang="en-US" sz="1600"/>
              <a:t> </a:t>
            </a:r>
            <a:r>
              <a:rPr lang="en-US" sz="1600" err="1"/>
              <a:t>liệu</a:t>
            </a:r>
            <a:r>
              <a:rPr lang="en-US" sz="1600"/>
              <a:t> </a:t>
            </a:r>
            <a:r>
              <a:rPr lang="en-US" sz="1600" err="1"/>
              <a:t>cho</a:t>
            </a:r>
            <a:r>
              <a:rPr lang="en-US" sz="1600"/>
              <a:t> </a:t>
            </a:r>
            <a:r>
              <a:rPr lang="en-US" sz="1600" err="1"/>
              <a:t>phép</a:t>
            </a:r>
            <a:r>
              <a:rPr lang="en-US" sz="1600"/>
              <a:t> </a:t>
            </a:r>
            <a:r>
              <a:rPr lang="en-US" sz="1600" err="1"/>
              <a:t>lưu</a:t>
            </a:r>
            <a:r>
              <a:rPr lang="en-US" sz="1600"/>
              <a:t> </a:t>
            </a:r>
            <a:r>
              <a:rPr lang="en-US" sz="1600" err="1"/>
              <a:t>trữ</a:t>
            </a:r>
            <a:r>
              <a:rPr lang="en-US" sz="1600"/>
              <a:t> </a:t>
            </a:r>
            <a:r>
              <a:rPr lang="en-US" sz="1600" err="1"/>
              <a:t>nhiều</a:t>
            </a:r>
            <a:r>
              <a:rPr lang="en-US" sz="1600"/>
              <a:t> </a:t>
            </a:r>
            <a:r>
              <a:rPr lang="en-US" sz="1600" err="1"/>
              <a:t>kiểu</a:t>
            </a:r>
            <a:r>
              <a:rPr lang="en-US" sz="1600"/>
              <a:t> </a:t>
            </a:r>
            <a:r>
              <a:rPr lang="en-US" sz="1600" err="1"/>
              <a:t>dữ</a:t>
            </a:r>
            <a:r>
              <a:rPr lang="en-US" sz="1600"/>
              <a:t> </a:t>
            </a:r>
            <a:r>
              <a:rPr lang="en-US" sz="1600" err="1"/>
              <a:t>liệu</a:t>
            </a:r>
            <a:r>
              <a:rPr lang="en-US" sz="1600"/>
              <a:t> </a:t>
            </a:r>
            <a:r>
              <a:rPr lang="en-US" sz="1600" err="1"/>
              <a:t>khác</a:t>
            </a:r>
            <a:r>
              <a:rPr lang="en-US" sz="1600"/>
              <a:t> </a:t>
            </a:r>
            <a:r>
              <a:rPr lang="en-US" sz="1600" err="1"/>
              <a:t>nhau</a:t>
            </a:r>
            <a:r>
              <a:rPr lang="en-US" sz="1600"/>
              <a:t> </a:t>
            </a:r>
            <a:r>
              <a:rPr lang="en-US" sz="1600" err="1"/>
              <a:t>trong</a:t>
            </a:r>
            <a:r>
              <a:rPr lang="en-US" sz="1600"/>
              <a:t> </a:t>
            </a:r>
            <a:r>
              <a:rPr lang="en-US" sz="1600" err="1"/>
              <a:t>nó</a:t>
            </a:r>
            <a:r>
              <a:rPr lang="en-US" sz="1600"/>
              <a:t>, </a:t>
            </a:r>
            <a:r>
              <a:rPr lang="en-US" sz="1600" err="1"/>
              <a:t>và</a:t>
            </a:r>
            <a:r>
              <a:rPr lang="en-US" sz="1600"/>
              <a:t> </a:t>
            </a:r>
            <a:r>
              <a:rPr lang="en-US" sz="1600" err="1"/>
              <a:t>chũng</a:t>
            </a:r>
            <a:r>
              <a:rPr lang="en-US" sz="1600"/>
              <a:t> ta </a:t>
            </a:r>
            <a:r>
              <a:rPr lang="en-US" sz="1600" err="1"/>
              <a:t>có</a:t>
            </a:r>
            <a:r>
              <a:rPr lang="en-US" sz="1600"/>
              <a:t> </a:t>
            </a:r>
            <a:r>
              <a:rPr lang="en-US" sz="1600" err="1"/>
              <a:t>thể</a:t>
            </a:r>
            <a:r>
              <a:rPr lang="en-US" sz="1600"/>
              <a:t> </a:t>
            </a:r>
            <a:r>
              <a:rPr lang="en-US" sz="1600" err="1"/>
              <a:t>truy</a:t>
            </a:r>
            <a:r>
              <a:rPr lang="en-US" sz="1600"/>
              <a:t> </a:t>
            </a:r>
            <a:r>
              <a:rPr lang="en-US" sz="1600" err="1"/>
              <a:t>xuất</a:t>
            </a:r>
            <a:r>
              <a:rPr lang="en-US" sz="1600"/>
              <a:t> </a:t>
            </a:r>
            <a:r>
              <a:rPr lang="en-US" sz="1600" err="1"/>
              <a:t>đến</a:t>
            </a:r>
            <a:r>
              <a:rPr lang="en-US" sz="1600"/>
              <a:t> </a:t>
            </a:r>
            <a:r>
              <a:rPr lang="en-US" sz="1600" err="1"/>
              <a:t>các</a:t>
            </a:r>
            <a:r>
              <a:rPr lang="en-US" sz="1600"/>
              <a:t> </a:t>
            </a:r>
            <a:r>
              <a:rPr lang="en-US" sz="1600" err="1"/>
              <a:t>phần</a:t>
            </a:r>
            <a:r>
              <a:rPr lang="en-US" sz="1600"/>
              <a:t> </a:t>
            </a:r>
            <a:r>
              <a:rPr lang="en-US" sz="1600" err="1"/>
              <a:t>tử</a:t>
            </a:r>
            <a:r>
              <a:rPr lang="en-US" sz="1600"/>
              <a:t> </a:t>
            </a:r>
            <a:r>
              <a:rPr lang="en-US" sz="1600" err="1"/>
              <a:t>bên</a:t>
            </a:r>
            <a:r>
              <a:rPr lang="en-US" sz="1600"/>
              <a:t> </a:t>
            </a:r>
            <a:r>
              <a:rPr lang="en-US" sz="1600" err="1"/>
              <a:t>trong</a:t>
            </a:r>
            <a:r>
              <a:rPr lang="en-US" sz="1600"/>
              <a:t> </a:t>
            </a:r>
            <a:r>
              <a:rPr lang="en-US" sz="1600" err="1"/>
              <a:t>nó</a:t>
            </a:r>
            <a:r>
              <a:rPr lang="en-US" sz="1600"/>
              <a:t> </a:t>
            </a:r>
            <a:r>
              <a:rPr lang="en-US" sz="1600" err="1"/>
              <a:t>thông</a:t>
            </a:r>
            <a:r>
              <a:rPr lang="en-US" sz="1600"/>
              <a:t> qua </a:t>
            </a:r>
            <a:r>
              <a:rPr lang="en-US" sz="1600" err="1"/>
              <a:t>vị</a:t>
            </a:r>
            <a:r>
              <a:rPr lang="en-US" sz="1600"/>
              <a:t> </a:t>
            </a:r>
            <a:r>
              <a:rPr lang="en-US" sz="1600" err="1"/>
              <a:t>trí</a:t>
            </a:r>
            <a:r>
              <a:rPr lang="en-US" sz="1600"/>
              <a:t> </a:t>
            </a:r>
            <a:r>
              <a:rPr lang="en-US" sz="1600" err="1"/>
              <a:t>của</a:t>
            </a:r>
            <a:r>
              <a:rPr lang="en-US" sz="1600"/>
              <a:t> </a:t>
            </a:r>
            <a:r>
              <a:rPr lang="en-US" sz="1600" err="1"/>
              <a:t>phần</a:t>
            </a:r>
            <a:r>
              <a:rPr lang="en-US" sz="1600"/>
              <a:t> </a:t>
            </a:r>
            <a:r>
              <a:rPr lang="en-US" sz="1600" err="1"/>
              <a:t>tử</a:t>
            </a:r>
            <a:r>
              <a:rPr lang="en-US" sz="1600"/>
              <a:t> </a:t>
            </a:r>
            <a:r>
              <a:rPr lang="en-US" sz="1600" err="1"/>
              <a:t>đó</a:t>
            </a:r>
            <a:r>
              <a:rPr lang="en-US" sz="1600"/>
              <a:t> </a:t>
            </a:r>
            <a:r>
              <a:rPr lang="en-US" sz="1600" err="1"/>
              <a:t>trong</a:t>
            </a:r>
            <a:r>
              <a:rPr lang="en-US" sz="1600"/>
              <a:t> list.</a:t>
            </a:r>
            <a:endParaRPr lang="en-US" sz="1600">
              <a:latin typeface="Segoe UI" panose="020B0502040204020203" pitchFamily="34" charset="0"/>
              <a:cs typeface="Segoe UI" panose="020B0502040204020203" pitchFamily="34" charset="0"/>
            </a:endParaRPr>
          </a:p>
        </p:txBody>
      </p:sp>
      <p:pic>
        <p:nvPicPr>
          <p:cNvPr id="1026" name="Picture 2" descr="20 tài liệu lập trình Python cơ bản đến nâng cao hay nhất | Viết bởi  Annie239">
            <a:extLst>
              <a:ext uri="{FF2B5EF4-FFF2-40B4-BE49-F238E27FC236}">
                <a16:creationId xmlns:a16="http://schemas.microsoft.com/office/drawing/2014/main" id="{2D504FE9-8A6C-F698-A0ED-59685FD3B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63" y="1778004"/>
            <a:ext cx="4143737" cy="179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738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98"/>
          <p:cNvSpPr/>
          <p:nvPr/>
        </p:nvSpPr>
        <p:spPr>
          <a:xfrm>
            <a:off x="720000" y="2852550"/>
            <a:ext cx="4146300" cy="461100"/>
          </a:xfrm>
          <a:prstGeom prst="round1Rect">
            <a:avLst>
              <a:gd name="adj" fmla="val 50000"/>
            </a:avLst>
          </a:prstGeom>
          <a:gradFill>
            <a:gsLst>
              <a:gs pos="0">
                <a:schemeClr val="accent1"/>
              </a:gs>
              <a:gs pos="50000">
                <a:schemeClr val="accent6"/>
              </a:gs>
              <a:gs pos="100000">
                <a:schemeClr val="accent5"/>
              </a:gs>
            </a:gsLst>
            <a:lin ang="2698631"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98"/>
          <p:cNvSpPr txBox="1">
            <a:spLocks noGrp="1"/>
          </p:cNvSpPr>
          <p:nvPr>
            <p:ph type="title"/>
          </p:nvPr>
        </p:nvSpPr>
        <p:spPr>
          <a:xfrm flipH="1">
            <a:off x="720000" y="2089950"/>
            <a:ext cx="4472724" cy="7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egoe UI" panose="020B0502040204020203" pitchFamily="34" charset="0"/>
                <a:cs typeface="Segoe UI" panose="020B0502040204020203" pitchFamily="34" charset="0"/>
              </a:rPr>
              <a:t>CÁC THAO TÁC CƠ BẢN</a:t>
            </a:r>
            <a:endParaRPr sz="2400">
              <a:solidFill>
                <a:schemeClr val="accent6"/>
              </a:solidFill>
              <a:latin typeface="Segoe UI" panose="020B0502040204020203" pitchFamily="34" charset="0"/>
              <a:cs typeface="Segoe UI" panose="020B0502040204020203" pitchFamily="34" charset="0"/>
            </a:endParaRPr>
          </a:p>
        </p:txBody>
      </p:sp>
      <p:sp>
        <p:nvSpPr>
          <p:cNvPr id="703" name="Google Shape;703;p98"/>
          <p:cNvSpPr txBox="1">
            <a:spLocks noGrp="1"/>
          </p:cNvSpPr>
          <p:nvPr>
            <p:ph type="title" idx="2"/>
          </p:nvPr>
        </p:nvSpPr>
        <p:spPr>
          <a:xfrm flipH="1">
            <a:off x="720010" y="1047250"/>
            <a:ext cx="1550100" cy="122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Segoe UI" panose="020B0502040204020203" pitchFamily="34" charset="0"/>
                <a:cs typeface="Segoe UI" panose="020B0502040204020203" pitchFamily="34" charset="0"/>
              </a:rPr>
              <a:t>02</a:t>
            </a:r>
            <a:endParaRPr>
              <a:latin typeface="Segoe UI" panose="020B0502040204020203" pitchFamily="34" charset="0"/>
              <a:cs typeface="Segoe UI" panose="020B0502040204020203"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02"/>
                                        </p:tgtEl>
                                        <p:attrNameLst>
                                          <p:attrName>style.visibility</p:attrName>
                                        </p:attrNameLst>
                                      </p:cBhvr>
                                      <p:to>
                                        <p:strVal val="visible"/>
                                      </p:to>
                                    </p:set>
                                    <p:animEffect transition="in" filter="fade">
                                      <p:cBhvr>
                                        <p:cTn id="11" dur="10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9C3D985E-B50D-9DD4-507B-CCC8E0F2EF8E}"/>
              </a:ext>
            </a:extLst>
          </p:cNvPr>
          <p:cNvSpPr>
            <a:spLocks noGrp="1"/>
          </p:cNvSpPr>
          <p:nvPr>
            <p:ph type="title" idx="21"/>
          </p:nvPr>
        </p:nvSpPr>
        <p:spPr/>
        <p:txBody>
          <a:bodyPr/>
          <a:lstStyle/>
          <a:p>
            <a:pPr algn="l"/>
            <a:r>
              <a:rPr lang="en-US" sz="2400" err="1">
                <a:latin typeface="Segoe UI" panose="020B0502040204020203" pitchFamily="34" charset="0"/>
                <a:cs typeface="Segoe UI" panose="020B0502040204020203" pitchFamily="34" charset="0"/>
              </a:rPr>
              <a:t>Tạo</a:t>
            </a:r>
            <a:r>
              <a:rPr lang="en-US" sz="2400">
                <a:latin typeface="Segoe UI" panose="020B0502040204020203" pitchFamily="34" charset="0"/>
                <a:cs typeface="Segoe UI" panose="020B0502040204020203" pitchFamily="34" charset="0"/>
              </a:rPr>
              <a:t> list</a:t>
            </a:r>
          </a:p>
        </p:txBody>
      </p:sp>
      <p:sp>
        <p:nvSpPr>
          <p:cNvPr id="28" name="TextBox 27">
            <a:extLst>
              <a:ext uri="{FF2B5EF4-FFF2-40B4-BE49-F238E27FC236}">
                <a16:creationId xmlns:a16="http://schemas.microsoft.com/office/drawing/2014/main" id="{F37BDA37-FF62-D5DF-2D8A-0F048E65DEA9}"/>
              </a:ext>
            </a:extLst>
          </p:cNvPr>
          <p:cNvSpPr txBox="1"/>
          <p:nvPr/>
        </p:nvSpPr>
        <p:spPr>
          <a:xfrm>
            <a:off x="715750" y="1465693"/>
            <a:ext cx="646882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err="1">
                <a:ln>
                  <a:noFill/>
                </a:ln>
                <a:solidFill>
                  <a:srgbClr val="F7F7F5"/>
                </a:solidFill>
                <a:effectLst/>
                <a:uLnTx/>
                <a:uFillTx/>
                <a:latin typeface="Arial"/>
                <a:cs typeface="Arial"/>
                <a:sym typeface="Arial"/>
              </a:rPr>
              <a:t>Bạn</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có</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thể</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tạo</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một</a:t>
            </a:r>
            <a:r>
              <a:rPr kumimoji="0" lang="en-US" sz="1800" b="0" i="0" u="none" strike="noStrike" kern="0" cap="none" spc="0" normalizeH="0" baseline="0" noProof="0">
                <a:ln>
                  <a:noFill/>
                </a:ln>
                <a:solidFill>
                  <a:srgbClr val="F7F7F5"/>
                </a:solidFill>
                <a:effectLst/>
                <a:uLnTx/>
                <a:uFillTx/>
                <a:latin typeface="Arial"/>
                <a:cs typeface="Arial"/>
                <a:sym typeface="Arial"/>
              </a:rPr>
              <a:t> list </a:t>
            </a:r>
            <a:r>
              <a:rPr kumimoji="0" lang="en-US" sz="1800" b="0" i="0" u="none" strike="noStrike" kern="0" cap="none" spc="0" normalizeH="0" baseline="0" noProof="0" err="1">
                <a:ln>
                  <a:noFill/>
                </a:ln>
                <a:solidFill>
                  <a:srgbClr val="F7F7F5"/>
                </a:solidFill>
                <a:effectLst/>
                <a:uLnTx/>
                <a:uFillTx/>
                <a:latin typeface="Arial"/>
                <a:cs typeface="Arial"/>
                <a:sym typeface="Arial"/>
              </a:rPr>
              <a:t>bằng</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cách</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đặt</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các</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phần</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tử</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vào</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trong</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dấu</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ngoặc</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vuông</a:t>
            </a:r>
            <a:r>
              <a:rPr kumimoji="0" lang="en-US" sz="1800" b="0" i="0" u="none" strike="noStrike" kern="0" cap="none" spc="0" normalizeH="0" baseline="0" noProof="0">
                <a:ln>
                  <a:noFill/>
                </a:ln>
                <a:solidFill>
                  <a:srgbClr val="F7F7F5"/>
                </a:solidFill>
                <a:effectLst/>
                <a:uLnTx/>
                <a:uFillTx/>
                <a:latin typeface="Arial"/>
                <a:cs typeface="Arial"/>
                <a:sym typeface="Arial"/>
              </a:rPr>
              <a:t> [], </a:t>
            </a:r>
            <a:r>
              <a:rPr kumimoji="0" lang="en-US" sz="1800" b="0" i="0" u="none" strike="noStrike" kern="0" cap="none" spc="0" normalizeH="0" baseline="0" noProof="0" err="1">
                <a:ln>
                  <a:noFill/>
                </a:ln>
                <a:solidFill>
                  <a:srgbClr val="F7F7F5"/>
                </a:solidFill>
                <a:effectLst/>
                <a:uLnTx/>
                <a:uFillTx/>
                <a:latin typeface="Arial"/>
                <a:cs typeface="Arial"/>
                <a:sym typeface="Arial"/>
              </a:rPr>
              <a:t>phân</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tách</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bằng</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dấu</a:t>
            </a:r>
            <a:r>
              <a:rPr kumimoji="0" lang="en-US" sz="1800" b="0" i="0" u="none" strike="noStrike" kern="0" cap="none" spc="0" normalizeH="0" baseline="0" noProof="0">
                <a:ln>
                  <a:noFill/>
                </a:ln>
                <a:solidFill>
                  <a:srgbClr val="F7F7F5"/>
                </a:solidFill>
                <a:effectLst/>
                <a:uLnTx/>
                <a:uFillTx/>
                <a:latin typeface="Arial"/>
                <a:cs typeface="Arial"/>
                <a:sym typeface="Arial"/>
              </a:rPr>
              <a:t> </a:t>
            </a:r>
            <a:r>
              <a:rPr kumimoji="0" lang="en-US" sz="1800" b="0" i="0" u="none" strike="noStrike" kern="0" cap="none" spc="0" normalizeH="0" baseline="0" noProof="0" err="1">
                <a:ln>
                  <a:noFill/>
                </a:ln>
                <a:solidFill>
                  <a:srgbClr val="F7F7F5"/>
                </a:solidFill>
                <a:effectLst/>
                <a:uLnTx/>
                <a:uFillTx/>
                <a:latin typeface="Arial"/>
                <a:cs typeface="Arial"/>
                <a:sym typeface="Arial"/>
              </a:rPr>
              <a:t>phẩy</a:t>
            </a:r>
            <a:r>
              <a:rPr kumimoji="0" lang="en-US" sz="1800" b="0" i="0" u="none" strike="noStrike" kern="0" cap="none" spc="0" normalizeH="0" baseline="0" noProof="0">
                <a:ln>
                  <a:noFill/>
                </a:ln>
                <a:solidFill>
                  <a:srgbClr val="F7F7F5"/>
                </a:solidFill>
                <a:effectLst/>
                <a:uLnTx/>
                <a:uFillTx/>
                <a:latin typeface="Arial"/>
                <a:cs typeface="Arial"/>
                <a:sym typeface="Arial"/>
              </a:rPr>
              <a:t>.</a:t>
            </a:r>
          </a:p>
        </p:txBody>
      </p:sp>
      <p:pic>
        <p:nvPicPr>
          <p:cNvPr id="2" name="Picture 1">
            <a:extLst>
              <a:ext uri="{FF2B5EF4-FFF2-40B4-BE49-F238E27FC236}">
                <a16:creationId xmlns:a16="http://schemas.microsoft.com/office/drawing/2014/main" id="{199C6112-48A6-562F-1205-2587D88A1F99}"/>
              </a:ext>
            </a:extLst>
          </p:cNvPr>
          <p:cNvPicPr>
            <a:picLocks noChangeAspect="1"/>
          </p:cNvPicPr>
          <p:nvPr/>
        </p:nvPicPr>
        <p:blipFill>
          <a:blip r:embed="rId2"/>
          <a:stretch>
            <a:fillRect/>
          </a:stretch>
        </p:blipFill>
        <p:spPr>
          <a:xfrm>
            <a:off x="715751" y="2571751"/>
            <a:ext cx="6191236" cy="930728"/>
          </a:xfrm>
          <a:prstGeom prst="rect">
            <a:avLst/>
          </a:prstGeom>
        </p:spPr>
      </p:pic>
    </p:spTree>
    <p:extLst>
      <p:ext uri="{BB962C8B-B14F-4D97-AF65-F5344CB8AC3E}">
        <p14:creationId xmlns:p14="http://schemas.microsoft.com/office/powerpoint/2010/main" val="34756815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theme/theme1.xml><?xml version="1.0" encoding="utf-8"?>
<a:theme xmlns:a="http://schemas.openxmlformats.org/drawingml/2006/main" name="Process of Management Information System for Business XL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cess of Management Information System for Business XL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TotalTime>
  <Words>940</Words>
  <Application>Microsoft Office PowerPoint</Application>
  <PresentationFormat>On-screen Show (16:9)</PresentationFormat>
  <Paragraphs>104</Paragraphs>
  <Slides>30</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Open Sans</vt:lpstr>
      <vt:lpstr>Times New Roman</vt:lpstr>
      <vt:lpstr>Arial</vt:lpstr>
      <vt:lpstr>Posterama</vt:lpstr>
      <vt:lpstr>Poppins</vt:lpstr>
      <vt:lpstr>Segoe UI</vt:lpstr>
      <vt:lpstr>Process of Management Information System for Business XL by Slidesgo</vt:lpstr>
      <vt:lpstr>1_Process of Management Information System for Business XL by Slidesgo</vt:lpstr>
      <vt:lpstr>ĐỒ ÁN MÔN HỌC : CẤU TRÚC DỮ LIỆU VÀ -GIẢI THUẬT</vt:lpstr>
      <vt:lpstr>THÔNG TIN THÀNH VIÊN NHÓM 14  </vt:lpstr>
      <vt:lpstr>BẢNG PHÂN CÔNG CÔNG VIỆC NHÓM 14  </vt:lpstr>
      <vt:lpstr> Nội dung tìm hiểu:         </vt:lpstr>
      <vt:lpstr>TÌM HIỂU </vt:lpstr>
      <vt:lpstr>ĐỊNH NGHĨA </vt:lpstr>
      <vt:lpstr>ĐỊNH NGHĨA</vt:lpstr>
      <vt:lpstr>CÁC THAO TÁC CƠ BẢN</vt:lpstr>
      <vt:lpstr>Tạo list</vt:lpstr>
      <vt:lpstr>Truy cập phần tử</vt:lpstr>
      <vt:lpstr>Thay đổi phần tử</vt:lpstr>
      <vt:lpstr>Thêm phần tử</vt:lpstr>
      <vt:lpstr>Xóa phần tử</vt:lpstr>
      <vt:lpstr>Duyệt qua list</vt:lpstr>
      <vt:lpstr>Sắp xếp và đảo ngược list</vt:lpstr>
      <vt:lpstr>Kiểm tra phần tử tồn tại</vt:lpstr>
      <vt:lpstr>ƯU VÀ NHƯỢC ĐIỂM</vt:lpstr>
      <vt:lpstr>Ưu điểm</vt:lpstr>
      <vt:lpstr>Nhược điểm</vt:lpstr>
      <vt:lpstr>Ví dụ minh họa</vt:lpstr>
      <vt:lpstr>PowerPoint Presentation</vt:lpstr>
      <vt:lpstr>II. GIẢI QUYẾT BÀI TOÁN QUẢN LÝ  NHẬP/ XUẤT KHO</vt:lpstr>
      <vt:lpstr>1. Mỗi kho hàng chứa các thông tin: mà kho hàng,  tên kho hàng, địa điểm, tải trọng, loại hàng hoá, ngày tháng năm kho nhập hàng, ngày tháng năm kho xuất hàng, tải trọng hàng đã nhập. 2. Tạo danh sách liên kết đơn chứa thông tin kho hàng bằng 2 cách: nhập từ bàn phím và đọc/ghi từ file txt. 3. Thêm xóa phần từ tại 3 vị trí đầu cuối bất kỳ trong danh sách. 4. Sắp xếp danh sách theo tải trọng. </vt:lpstr>
      <vt:lpstr>5. Thêm 1 kho vào danh sách sao cho vẫn đảm bảo thứ tự vừa sắp xếp ở câu 4. 6. Tim danh sách các kho nào vừa được nhập hàng vào tháng x năm y (ví dụ: tháng 10 năm 2021).  7. Tìm kho nào còn trống (tức tải trọng hàng đã  nhập &lt; tải trọng). 8. Tìm xem kho nào có thể chứa loại hàng hoá là “hàng đông lạnh". 9. tìm tải trọng trung bình của toàn bộ những kho hàng nào ở Đồng Nai. 10. Có bao nhiêu kho hàng có tên bắt đầu bằng "KH". </vt:lpstr>
      <vt:lpstr> * Tính năng bổ xung .  - Sửa kho khàng trong danh sách. - Sắp xếp theo mã. - Hiển thị top 5 kho hàng có tải trọng lớn nhất  - Lọc danh sách kho hàng theo khoảng thời gian - Hiển thị tải trọng còn lại trong kho hàng  - </vt:lpstr>
      <vt:lpstr>PowerPoint Presentation</vt:lpstr>
      <vt:lpstr>PowerPoint Presentation</vt:lpstr>
      <vt:lpstr>PowerPoint Presentation</vt:lpstr>
      <vt:lpstr>DEMO CODE</vt:lpstr>
      <vt:lpstr>ƯU VÀ 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NĂNG TÌM TÀI LIỆU  CHO DỰ ÁN</dc:title>
  <dc:creator>Hiệp Trịnh</dc:creator>
  <cp:lastModifiedBy>Lê Duy Quốc</cp:lastModifiedBy>
  <cp:revision>92</cp:revision>
  <dcterms:modified xsi:type="dcterms:W3CDTF">2024-08-08T07:44:44Z</dcterms:modified>
</cp:coreProperties>
</file>