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package/2006/relationships/metadata/thumbnail" Target="docProps/thumbnail.jpeg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6840000" cy="925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3" Type="http://schemas.openxmlformats.org/officeDocument/2006/relationships/viewProps" Target="viewProp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/>
      <a:lvl3pPr marL="1143000" indent="-228600" algn="l" defTabSz="914400" rtl="0" eaLnBrk="1" latinLnBrk="0" hangingPunct="1"/>
      <a:lvl4pPr marL="1600200" indent="-228600" algn="l" defTabSz="914400" rtl="0" eaLnBrk="1" latinLnBrk="0" hangingPunct="1"/>
      <a:lvl5pPr marL="2057400" indent="-228600" algn="l" defTabSz="914400" rtl="0" eaLnBrk="1" latinLnBrk="0" hangingPunct="1"/>
      <a:lvl6pPr marL="2514600" indent="-228600" algn="l" defTabSz="914400" rtl="0" eaLnBrk="1" latinLnBrk="0" hangingPunct="1"/>
      <a:lvl7pPr marL="2971800" indent="-228600" algn="l" defTabSz="914400" rtl="0" eaLnBrk="1" latinLnBrk="0" hangingPunct="1"/>
      <a:lvl8pPr marL="3429000" indent="-228600" algn="l" defTabSz="914400" rtl="0" eaLnBrk="1" latinLnBrk="0" hangingPunct="1"/>
      <a:lvl9pPr marL="3886200" indent="-228600" algn="l" defTabSz="914400" rtl="0" eaLnBrk="1" latinLnBrk="0" hangingPunct="1"/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line 0"/>
          <p:cNvSpPr/>
          <p:nvPr/>
        </p:nvSpPr>
        <p:spPr>
          <a:xfrm>
            <a:off x="1440000" y="1800000"/>
            <a:ext cx="1080000" cy="0"/>
          </a:xfrm>
          <a:prstGeom prst="line">
            <a:avLst/>
          </a:prstGeom>
          <a:noFill/>
          <a:ln w="72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" name="line 1"/>
          <p:cNvSpPr/>
          <p:nvPr/>
        </p:nvSpPr>
        <p:spPr>
          <a:xfrm>
            <a:off x="1800000" y="1800000"/>
            <a:ext cx="0" cy="72000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3" name="line 2"/>
          <p:cNvSpPr/>
          <p:nvPr/>
        </p:nvSpPr>
        <p:spPr>
          <a:xfrm>
            <a:off x="1800000" y="2520000"/>
            <a:ext cx="360000" cy="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4" name="line 3"/>
          <p:cNvSpPr/>
          <p:nvPr/>
        </p:nvSpPr>
        <p:spPr>
          <a:xfrm>
            <a:off x="2160000" y="1800000"/>
            <a:ext cx="0" cy="72000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5" name="line 4"/>
          <p:cNvSpPr/>
          <p:nvPr/>
        </p:nvSpPr>
        <p:spPr>
          <a:xfrm>
            <a:off x="720000" y="3600000"/>
            <a:ext cx="2520000" cy="0"/>
          </a:xfrm>
          <a:prstGeom prst="line">
            <a:avLst/>
          </a:prstGeom>
          <a:noFill/>
          <a:ln w="72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6" name="line 5"/>
          <p:cNvSpPr/>
          <p:nvPr/>
        </p:nvSpPr>
        <p:spPr>
          <a:xfrm>
            <a:off x="1080000" y="2880000"/>
            <a:ext cx="1800000" cy="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7" name="line 6"/>
          <p:cNvSpPr/>
          <p:nvPr/>
        </p:nvSpPr>
        <p:spPr>
          <a:xfrm rot="21600000" flipV="1">
            <a:off x="1980000" y="2340000"/>
            <a:ext cx="180000" cy="180000"/>
          </a:xfrm>
          <a:prstGeom prst="line">
            <a:avLst/>
          </a:prstGeom>
          <a:noFill/>
          <a:ln w="72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8" name="line 7"/>
          <p:cNvSpPr/>
          <p:nvPr/>
        </p:nvSpPr>
        <p:spPr>
          <a:xfrm rot="21600000" flipV="1">
            <a:off x="1800000" y="2160000"/>
            <a:ext cx="360000" cy="360000"/>
          </a:xfrm>
          <a:prstGeom prst="line">
            <a:avLst/>
          </a:prstGeom>
          <a:noFill/>
          <a:ln w="72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9" name="line 8"/>
          <p:cNvSpPr/>
          <p:nvPr/>
        </p:nvSpPr>
        <p:spPr>
          <a:xfrm rot="21600000" flipV="1">
            <a:off x="1800000" y="1980000"/>
            <a:ext cx="360000" cy="360000"/>
          </a:xfrm>
          <a:prstGeom prst="line">
            <a:avLst/>
          </a:prstGeom>
          <a:noFill/>
          <a:ln w="72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0" name="line 9"/>
          <p:cNvSpPr/>
          <p:nvPr/>
        </p:nvSpPr>
        <p:spPr>
          <a:xfrm rot="21600000" flipV="1">
            <a:off x="1800000" y="1800000"/>
            <a:ext cx="360000" cy="360000"/>
          </a:xfrm>
          <a:prstGeom prst="line">
            <a:avLst/>
          </a:prstGeom>
          <a:noFill/>
          <a:ln w="72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1" name="line 10"/>
          <p:cNvSpPr/>
          <p:nvPr/>
        </p:nvSpPr>
        <p:spPr>
          <a:xfrm rot="21600000" flipV="1">
            <a:off x="1800000" y="1800000"/>
            <a:ext cx="180000" cy="180000"/>
          </a:xfrm>
          <a:prstGeom prst="line">
            <a:avLst/>
          </a:prstGeom>
          <a:noFill/>
          <a:ln w="72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2" name=""/>
          <p:cNvSpPr/>
          <p:nvPr/>
        </p:nvSpPr>
        <p:spPr>
          <a:xfrm>
            <a:off x="2300400" y="2069100"/>
            <a:ext cx="266400" cy="177300"/>
          </a:xfrm>
          <a:prstGeom prst="rect">
            <a:avLst/>
          </a:prstGeom>
          <a:noFill/>
          <a:ln w="9000" cap="flat" cmpd="sng">
            <a:noFill/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0" rIns="0" tIns="0" bIns="0" wrap="none">
            <a:spAutoFit/>
          </a:bodyPr>
          <a:lstStyle/>
          <a:p>
            <a:pPr algn="l" indent="0" marL="0" marR="0">
              <a:lnSpc>
                <a:spcPts val="1800"/>
              </a:lnSpc>
            </a:pPr>
            <a:r>
              <a:rPr lang="en-US" altLang="ja-JP" sz="1000" spc="0">
                <a:latin typeface="ＭＳ ゴシック"/>
                <a:ea typeface="ＭＳ ゴシック"/>
              </a:rPr>
              <a:t>刃物</a:t>
            </a:r>
            <a:endParaRPr lang="en-US" altLang="ja-JP"/>
          </a:p>
        </p:txBody>
      </p:sp>
      <p:grpSp>
        <p:nvGrpSpPr>
          <p:cNvPr id="13" name="グループ化12"/>
          <p:cNvGrpSpPr/>
          <p:nvPr/>
        </p:nvGrpSpPr>
        <p:grpSpPr>
          <a:xfrm>
            <a:off x="318600" y="1980000"/>
            <a:ext cx="81900" cy="1980000"/>
            <a:chOff x="318600" y="1980000"/>
            <a:chExt cx="81900" cy="1980000"/>
          </a:xfrm>
        </p:grpSpPr>
        <p:sp>
          <p:nvSpPr>
            <p:cNvPr id="14" name="line 13"/>
            <p:cNvSpPr/>
            <p:nvPr/>
          </p:nvSpPr>
          <p:spPr>
            <a:xfrm>
              <a:off x="360000" y="1980000"/>
              <a:ext cx="0" cy="1980000"/>
            </a:xfrm>
            <a:prstGeom prst="line">
              <a:avLst/>
            </a:prstGeom>
            <a:noFill/>
            <a:ln w="7200" cap="flat" cmpd="sng">
              <a:solidFill>
                <a:srgbClr val="000000"/>
              </a:solidFill>
              <a:prstDash val="solid"/>
              <a:round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  <p:sp>
          <p:nvSpPr>
            <p:cNvPr id="15" name="フリーフォーム14"/>
            <p:cNvSpPr/>
            <p:nvPr/>
          </p:nvSpPr>
          <p:spPr>
            <a:xfrm>
              <a:off x="318600" y="1980000"/>
              <a:ext cx="81900" cy="99000"/>
            </a:xfrm>
            <a:custGeom>
              <a:pathLst>
                <a:path w="91" h="110">
                  <a:moveTo>
                    <a:pt x="91" y="110"/>
                  </a:moveTo>
                  <a:lnTo>
                    <a:pt x="46" y="0"/>
                  </a:lnTo>
                  <a:lnTo>
                    <a:pt x="0" y="110"/>
                  </a:lnTo>
                </a:path>
              </a:pathLst>
            </a:custGeom>
            <a:noFill/>
            <a:ln w="7200" cap="flat" cmpd="sng">
              <a:solidFill>
                <a:srgbClr val="000000"/>
              </a:solidFill>
              <a:prstDash val="solid"/>
              <a:miter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</p:grpSp>
      <p:grpSp>
        <p:nvGrpSpPr>
          <p:cNvPr id="16" name="グループ化15"/>
          <p:cNvGrpSpPr/>
          <p:nvPr/>
        </p:nvGrpSpPr>
        <p:grpSpPr>
          <a:xfrm>
            <a:off x="360000" y="3918600"/>
            <a:ext cx="1980000" cy="81900"/>
            <a:chOff x="360000" y="3918600"/>
            <a:chExt cx="1980000" cy="81900"/>
          </a:xfrm>
        </p:grpSpPr>
        <p:sp>
          <p:nvSpPr>
            <p:cNvPr id="17" name="line 16"/>
            <p:cNvSpPr/>
            <p:nvPr/>
          </p:nvSpPr>
          <p:spPr>
            <a:xfrm>
              <a:off x="360000" y="3960000"/>
              <a:ext cx="1980000" cy="0"/>
            </a:xfrm>
            <a:prstGeom prst="line">
              <a:avLst/>
            </a:prstGeom>
            <a:noFill/>
            <a:ln w="7200" cap="flat" cmpd="sng">
              <a:solidFill>
                <a:srgbClr val="000000"/>
              </a:solidFill>
              <a:prstDash val="solid"/>
              <a:round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  <p:sp>
          <p:nvSpPr>
            <p:cNvPr id="18" name="フリーフォーム17"/>
            <p:cNvSpPr/>
            <p:nvPr/>
          </p:nvSpPr>
          <p:spPr>
            <a:xfrm>
              <a:off x="2240100" y="3918600"/>
              <a:ext cx="99900" cy="81900"/>
            </a:xfrm>
            <a:custGeom>
              <a:pathLst>
                <a:path w="111" h="91">
                  <a:moveTo>
                    <a:pt x="0" y="91"/>
                  </a:moveTo>
                  <a:lnTo>
                    <a:pt x="111" y="46"/>
                  </a:lnTo>
                  <a:lnTo>
                    <a:pt x="0" y="0"/>
                  </a:lnTo>
                </a:path>
              </a:pathLst>
            </a:custGeom>
            <a:noFill/>
            <a:ln w="7200" cap="flat" cmpd="sng">
              <a:solidFill>
                <a:srgbClr val="000000"/>
              </a:solidFill>
              <a:prstDash val="solid"/>
              <a:miter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</p:grpSp>
      <p:sp>
        <p:nvSpPr>
          <p:cNvPr id="19" name=""/>
          <p:cNvSpPr/>
          <p:nvPr/>
        </p:nvSpPr>
        <p:spPr>
          <a:xfrm>
            <a:off x="305100" y="1794600"/>
            <a:ext cx="126900" cy="177300"/>
          </a:xfrm>
          <a:prstGeom prst="rect">
            <a:avLst/>
          </a:prstGeom>
          <a:noFill/>
          <a:ln w="9000" cap="flat" cmpd="sng">
            <a:noFill/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0" rIns="0" tIns="0" bIns="0" wrap="none">
            <a:spAutoFit/>
          </a:bodyPr>
          <a:lstStyle/>
          <a:p>
            <a:pPr algn="l" indent="0" marL="0" marR="0">
              <a:lnSpc>
                <a:spcPts val="1800"/>
              </a:lnSpc>
            </a:pPr>
            <a:r>
              <a:rPr lang="en-US" altLang="ja-JP" sz="1000" spc="0">
                <a:latin typeface="ＭＳ ゴシック"/>
                <a:ea typeface="ＭＳ ゴシック"/>
              </a:rPr>
              <a:t>Ｚ</a:t>
            </a:r>
            <a:endParaRPr lang="en-US" altLang="ja-JP"/>
          </a:p>
        </p:txBody>
      </p:sp>
      <p:sp>
        <p:nvSpPr>
          <p:cNvPr id="20" name=""/>
          <p:cNvSpPr/>
          <p:nvPr/>
        </p:nvSpPr>
        <p:spPr>
          <a:xfrm>
            <a:off x="2384100" y="3892500"/>
            <a:ext cx="126900" cy="177300"/>
          </a:xfrm>
          <a:prstGeom prst="rect">
            <a:avLst/>
          </a:prstGeom>
          <a:noFill/>
          <a:ln w="9000" cap="flat" cmpd="sng">
            <a:noFill/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0" rIns="0" tIns="0" bIns="0" wrap="none">
            <a:spAutoFit/>
          </a:bodyPr>
          <a:lstStyle/>
          <a:p>
            <a:pPr algn="l" indent="0" marL="0" marR="0">
              <a:lnSpc>
                <a:spcPts val="1800"/>
              </a:lnSpc>
            </a:pPr>
            <a:r>
              <a:rPr lang="en-US" altLang="ja-JP" sz="1000" spc="0">
                <a:latin typeface="ＭＳ ゴシック"/>
                <a:ea typeface="ＭＳ ゴシック"/>
              </a:rPr>
              <a:t>Ｘ</a:t>
            </a:r>
            <a:endParaRPr lang="en-US" altLang="ja-JP"/>
          </a:p>
        </p:txBody>
      </p:sp>
      <p:sp>
        <p:nvSpPr>
          <p:cNvPr id="21" name="line 20"/>
          <p:cNvSpPr/>
          <p:nvPr/>
        </p:nvSpPr>
        <p:spPr>
          <a:xfrm>
            <a:off x="180000" y="3960000"/>
            <a:ext cx="180000" cy="0"/>
          </a:xfrm>
          <a:prstGeom prst="line">
            <a:avLst/>
          </a:prstGeom>
          <a:noFill/>
          <a:ln w="72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2" name="line 21"/>
          <p:cNvSpPr/>
          <p:nvPr/>
        </p:nvSpPr>
        <p:spPr>
          <a:xfrm>
            <a:off x="360000" y="3960000"/>
            <a:ext cx="0" cy="180000"/>
          </a:xfrm>
          <a:prstGeom prst="line">
            <a:avLst/>
          </a:prstGeom>
          <a:noFill/>
          <a:ln w="72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3" name="line 22"/>
          <p:cNvSpPr/>
          <p:nvPr/>
        </p:nvSpPr>
        <p:spPr>
          <a:xfrm>
            <a:off x="720000" y="2520000"/>
            <a:ext cx="1080000" cy="0"/>
          </a:xfrm>
          <a:prstGeom prst="lin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4" name="line 23"/>
          <p:cNvSpPr/>
          <p:nvPr/>
        </p:nvSpPr>
        <p:spPr>
          <a:xfrm>
            <a:off x="720000" y="2880000"/>
            <a:ext cx="360000" cy="0"/>
          </a:xfrm>
          <a:prstGeom prst="lin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grpSp>
        <p:nvGrpSpPr>
          <p:cNvPr id="25" name="グループ化24"/>
          <p:cNvGrpSpPr/>
          <p:nvPr/>
        </p:nvGrpSpPr>
        <p:grpSpPr>
          <a:xfrm>
            <a:off x="858600" y="2160000"/>
            <a:ext cx="81900" cy="360000"/>
            <a:chOff x="858600" y="2160000"/>
            <a:chExt cx="81900" cy="360000"/>
          </a:xfrm>
        </p:grpSpPr>
        <p:sp>
          <p:nvSpPr>
            <p:cNvPr id="26" name="line 25"/>
            <p:cNvSpPr/>
            <p:nvPr/>
          </p:nvSpPr>
          <p:spPr>
            <a:xfrm>
              <a:off x="900000" y="2160000"/>
              <a:ext cx="0" cy="360000"/>
            </a:xfrm>
            <a:prstGeom prst="line">
              <a:avLst/>
            </a:prstGeom>
            <a:noFill/>
            <a:ln w="3600" cap="flat" cmpd="sng">
              <a:solidFill>
                <a:srgbClr val="000000"/>
              </a:solidFill>
              <a:prstDash val="solid"/>
              <a:round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  <p:sp>
          <p:nvSpPr>
            <p:cNvPr id="27" name="フリーフォーム26"/>
            <p:cNvSpPr/>
            <p:nvPr/>
          </p:nvSpPr>
          <p:spPr>
            <a:xfrm>
              <a:off x="858600" y="2420100"/>
              <a:ext cx="81900" cy="99900"/>
            </a:xfrm>
            <a:custGeom>
              <a:pathLst>
                <a:path w="91" h="111">
                  <a:moveTo>
                    <a:pt x="0" y="0"/>
                  </a:moveTo>
                  <a:lnTo>
                    <a:pt x="46" y="111"/>
                  </a:lnTo>
                  <a:lnTo>
                    <a:pt x="91" y="0"/>
                  </a:lnTo>
                </a:path>
              </a:pathLst>
            </a:custGeom>
            <a:noFill/>
            <a:ln w="3600" cap="flat" cmpd="sng">
              <a:solidFill>
                <a:srgbClr val="000000"/>
              </a:solidFill>
              <a:prstDash val="solid"/>
              <a:miter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</p:grpSp>
      <p:grpSp>
        <p:nvGrpSpPr>
          <p:cNvPr id="28" name="グループ化27"/>
          <p:cNvGrpSpPr/>
          <p:nvPr/>
        </p:nvGrpSpPr>
        <p:grpSpPr>
          <a:xfrm>
            <a:off x="858600" y="2880000"/>
            <a:ext cx="81900" cy="360000"/>
            <a:chOff x="858600" y="2880000"/>
            <a:chExt cx="81900" cy="360000"/>
          </a:xfrm>
        </p:grpSpPr>
        <p:sp>
          <p:nvSpPr>
            <p:cNvPr id="29" name="line 28"/>
            <p:cNvSpPr/>
            <p:nvPr/>
          </p:nvSpPr>
          <p:spPr>
            <a:xfrm>
              <a:off x="900000" y="2880000"/>
              <a:ext cx="0" cy="360000"/>
            </a:xfrm>
            <a:prstGeom prst="line">
              <a:avLst/>
            </a:prstGeom>
            <a:noFill/>
            <a:ln w="3600" cap="flat" cmpd="sng">
              <a:solidFill>
                <a:srgbClr val="000000"/>
              </a:solidFill>
              <a:prstDash val="solid"/>
              <a:round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  <p:sp>
          <p:nvSpPr>
            <p:cNvPr id="30" name="フリーフォーム29"/>
            <p:cNvSpPr/>
            <p:nvPr/>
          </p:nvSpPr>
          <p:spPr>
            <a:xfrm>
              <a:off x="858600" y="2880000"/>
              <a:ext cx="81900" cy="99000"/>
            </a:xfrm>
            <a:custGeom>
              <a:pathLst>
                <a:path w="91" h="110">
                  <a:moveTo>
                    <a:pt x="91" y="110"/>
                  </a:moveTo>
                  <a:lnTo>
                    <a:pt x="46" y="0"/>
                  </a:lnTo>
                  <a:lnTo>
                    <a:pt x="0" y="110"/>
                  </a:lnTo>
                </a:path>
              </a:pathLst>
            </a:custGeom>
            <a:noFill/>
            <a:ln w="3600" cap="flat" cmpd="sng">
              <a:solidFill>
                <a:srgbClr val="000000"/>
              </a:solidFill>
              <a:prstDash val="solid"/>
              <a:miter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</p:grpSp>
      <p:sp>
        <p:nvSpPr>
          <p:cNvPr id="31" name="line 30"/>
          <p:cNvSpPr/>
          <p:nvPr/>
        </p:nvSpPr>
        <p:spPr>
          <a:xfrm>
            <a:off x="900000" y="2520000"/>
            <a:ext cx="0" cy="360000"/>
          </a:xfrm>
          <a:prstGeom prst="lin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32" name="line 31"/>
          <p:cNvSpPr/>
          <p:nvPr/>
        </p:nvSpPr>
        <p:spPr>
          <a:xfrm>
            <a:off x="2880000" y="3060000"/>
            <a:ext cx="540000" cy="0"/>
          </a:xfrm>
          <a:prstGeom prst="lin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grpSp>
        <p:nvGrpSpPr>
          <p:cNvPr id="33" name="グループ化32"/>
          <p:cNvGrpSpPr/>
          <p:nvPr/>
        </p:nvGrpSpPr>
        <p:grpSpPr>
          <a:xfrm>
            <a:off x="3018600" y="2880000"/>
            <a:ext cx="81900" cy="360000"/>
            <a:chOff x="3018600" y="2880000"/>
            <a:chExt cx="81900" cy="360000"/>
          </a:xfrm>
        </p:grpSpPr>
        <p:sp>
          <p:nvSpPr>
            <p:cNvPr id="34" name="line 33"/>
            <p:cNvSpPr/>
            <p:nvPr/>
          </p:nvSpPr>
          <p:spPr>
            <a:xfrm>
              <a:off x="3060000" y="2880000"/>
              <a:ext cx="0" cy="360000"/>
            </a:xfrm>
            <a:prstGeom prst="line">
              <a:avLst/>
            </a:prstGeom>
            <a:noFill/>
            <a:ln w="3600" cap="flat" cmpd="sng">
              <a:solidFill>
                <a:srgbClr val="000000"/>
              </a:solidFill>
              <a:prstDash val="solid"/>
              <a:round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  <p:sp>
          <p:nvSpPr>
            <p:cNvPr id="35" name="フリーフォーム34"/>
            <p:cNvSpPr/>
            <p:nvPr/>
          </p:nvSpPr>
          <p:spPr>
            <a:xfrm>
              <a:off x="3018600" y="2880000"/>
              <a:ext cx="81900" cy="99000"/>
            </a:xfrm>
            <a:custGeom>
              <a:pathLst>
                <a:path w="91" h="110">
                  <a:moveTo>
                    <a:pt x="91" y="110"/>
                  </a:moveTo>
                  <a:lnTo>
                    <a:pt x="46" y="0"/>
                  </a:lnTo>
                  <a:lnTo>
                    <a:pt x="0" y="110"/>
                  </a:lnTo>
                </a:path>
              </a:pathLst>
            </a:custGeom>
            <a:noFill/>
            <a:ln w="3600" cap="flat" cmpd="sng">
              <a:solidFill>
                <a:srgbClr val="000000"/>
              </a:solidFill>
              <a:prstDash val="solid"/>
              <a:miter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</p:grpSp>
      <p:grpSp>
        <p:nvGrpSpPr>
          <p:cNvPr id="36" name="グループ化35"/>
          <p:cNvGrpSpPr/>
          <p:nvPr/>
        </p:nvGrpSpPr>
        <p:grpSpPr>
          <a:xfrm>
            <a:off x="3018600" y="2340000"/>
            <a:ext cx="81900" cy="360000"/>
            <a:chOff x="3018600" y="2340000"/>
            <a:chExt cx="81900" cy="360000"/>
          </a:xfrm>
        </p:grpSpPr>
        <p:sp>
          <p:nvSpPr>
            <p:cNvPr id="37" name="line 36"/>
            <p:cNvSpPr/>
            <p:nvPr/>
          </p:nvSpPr>
          <p:spPr>
            <a:xfrm>
              <a:off x="3060000" y="2340000"/>
              <a:ext cx="0" cy="360000"/>
            </a:xfrm>
            <a:prstGeom prst="line">
              <a:avLst/>
            </a:prstGeom>
            <a:noFill/>
            <a:ln w="3600" cap="flat" cmpd="sng">
              <a:solidFill>
                <a:srgbClr val="000000"/>
              </a:solidFill>
              <a:prstDash val="solid"/>
              <a:round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  <p:sp>
          <p:nvSpPr>
            <p:cNvPr id="38" name="フリーフォーム37"/>
            <p:cNvSpPr/>
            <p:nvPr/>
          </p:nvSpPr>
          <p:spPr>
            <a:xfrm>
              <a:off x="3018600" y="2600100"/>
              <a:ext cx="81900" cy="99900"/>
            </a:xfrm>
            <a:custGeom>
              <a:pathLst>
                <a:path w="91" h="111">
                  <a:moveTo>
                    <a:pt x="0" y="0"/>
                  </a:moveTo>
                  <a:lnTo>
                    <a:pt x="46" y="111"/>
                  </a:lnTo>
                  <a:lnTo>
                    <a:pt x="91" y="0"/>
                  </a:lnTo>
                </a:path>
              </a:pathLst>
            </a:custGeom>
            <a:noFill/>
            <a:ln w="3600" cap="flat" cmpd="sng">
              <a:solidFill>
                <a:srgbClr val="000000"/>
              </a:solidFill>
              <a:prstDash val="solid"/>
              <a:miter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</p:grpSp>
      <p:grpSp>
        <p:nvGrpSpPr>
          <p:cNvPr id="39" name="グループ化38"/>
          <p:cNvGrpSpPr/>
          <p:nvPr/>
        </p:nvGrpSpPr>
        <p:grpSpPr>
          <a:xfrm>
            <a:off x="3198600" y="2520000"/>
            <a:ext cx="81900" cy="360000"/>
            <a:chOff x="3198600" y="2520000"/>
            <a:chExt cx="81900" cy="360000"/>
          </a:xfrm>
        </p:grpSpPr>
        <p:sp>
          <p:nvSpPr>
            <p:cNvPr id="40" name="line 39"/>
            <p:cNvSpPr/>
            <p:nvPr/>
          </p:nvSpPr>
          <p:spPr>
            <a:xfrm>
              <a:off x="3240000" y="2520000"/>
              <a:ext cx="0" cy="360000"/>
            </a:xfrm>
            <a:prstGeom prst="line">
              <a:avLst/>
            </a:prstGeom>
            <a:noFill/>
            <a:ln w="3600" cap="flat" cmpd="sng">
              <a:solidFill>
                <a:srgbClr val="000000"/>
              </a:solidFill>
              <a:prstDash val="solid"/>
              <a:round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  <p:sp>
          <p:nvSpPr>
            <p:cNvPr id="41" name="フリーフォーム40"/>
            <p:cNvSpPr/>
            <p:nvPr/>
          </p:nvSpPr>
          <p:spPr>
            <a:xfrm>
              <a:off x="3198600" y="2780100"/>
              <a:ext cx="81900" cy="99900"/>
            </a:xfrm>
            <a:custGeom>
              <a:pathLst>
                <a:path w="91" h="111">
                  <a:moveTo>
                    <a:pt x="0" y="0"/>
                  </a:moveTo>
                  <a:lnTo>
                    <a:pt x="46" y="111"/>
                  </a:lnTo>
                  <a:lnTo>
                    <a:pt x="91" y="0"/>
                  </a:lnTo>
                </a:path>
              </a:pathLst>
            </a:custGeom>
            <a:noFill/>
            <a:ln w="3600" cap="flat" cmpd="sng">
              <a:solidFill>
                <a:srgbClr val="000000"/>
              </a:solidFill>
              <a:prstDash val="solid"/>
              <a:miter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</p:grpSp>
      <p:grpSp>
        <p:nvGrpSpPr>
          <p:cNvPr id="42" name="グループ化41"/>
          <p:cNvGrpSpPr/>
          <p:nvPr/>
        </p:nvGrpSpPr>
        <p:grpSpPr>
          <a:xfrm>
            <a:off x="3198600" y="3060000"/>
            <a:ext cx="81900" cy="360000"/>
            <a:chOff x="3198600" y="3060000"/>
            <a:chExt cx="81900" cy="360000"/>
          </a:xfrm>
        </p:grpSpPr>
        <p:sp>
          <p:nvSpPr>
            <p:cNvPr id="43" name="line 42"/>
            <p:cNvSpPr/>
            <p:nvPr/>
          </p:nvSpPr>
          <p:spPr>
            <a:xfrm>
              <a:off x="3240000" y="3060000"/>
              <a:ext cx="0" cy="360000"/>
            </a:xfrm>
            <a:prstGeom prst="line">
              <a:avLst/>
            </a:prstGeom>
            <a:noFill/>
            <a:ln w="3600" cap="flat" cmpd="sng">
              <a:solidFill>
                <a:srgbClr val="000000"/>
              </a:solidFill>
              <a:prstDash val="solid"/>
              <a:round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  <p:sp>
          <p:nvSpPr>
            <p:cNvPr id="44" name="フリーフォーム43"/>
            <p:cNvSpPr/>
            <p:nvPr/>
          </p:nvSpPr>
          <p:spPr>
            <a:xfrm>
              <a:off x="3198600" y="3060000"/>
              <a:ext cx="81900" cy="99000"/>
            </a:xfrm>
            <a:custGeom>
              <a:pathLst>
                <a:path w="91" h="110">
                  <a:moveTo>
                    <a:pt x="91" y="110"/>
                  </a:moveTo>
                  <a:lnTo>
                    <a:pt x="46" y="0"/>
                  </a:lnTo>
                  <a:lnTo>
                    <a:pt x="0" y="110"/>
                  </a:lnTo>
                </a:path>
              </a:pathLst>
            </a:custGeom>
            <a:noFill/>
            <a:ln w="3600" cap="flat" cmpd="sng">
              <a:solidFill>
                <a:srgbClr val="000000"/>
              </a:solidFill>
              <a:prstDash val="solid"/>
              <a:miter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</p:grpSp>
      <p:sp>
        <p:nvSpPr>
          <p:cNvPr id="45" name="line 44"/>
          <p:cNvSpPr/>
          <p:nvPr/>
        </p:nvSpPr>
        <p:spPr>
          <a:xfrm>
            <a:off x="3060000" y="2700000"/>
            <a:ext cx="0" cy="180000"/>
          </a:xfrm>
          <a:prstGeom prst="lin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46" name="line 45"/>
          <p:cNvSpPr/>
          <p:nvPr/>
        </p:nvSpPr>
        <p:spPr>
          <a:xfrm>
            <a:off x="3240000" y="2880000"/>
            <a:ext cx="0" cy="180000"/>
          </a:xfrm>
          <a:prstGeom prst="lin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47" name=""/>
          <p:cNvSpPr/>
          <p:nvPr/>
        </p:nvSpPr>
        <p:spPr>
          <a:xfrm>
            <a:off x="720900" y="1998000"/>
            <a:ext cx="963900" cy="177300"/>
          </a:xfrm>
          <a:prstGeom prst="rect">
            <a:avLst/>
          </a:prstGeom>
          <a:noFill/>
          <a:ln w="9000" cap="flat" cmpd="sng">
            <a:noFill/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0" rIns="0" tIns="0" bIns="0" wrap="none">
            <a:spAutoFit/>
          </a:bodyPr>
          <a:lstStyle/>
          <a:p>
            <a:pPr algn="l" indent="0" marL="0" marR="0">
              <a:lnSpc>
                <a:spcPts val="1800"/>
              </a:lnSpc>
            </a:pPr>
            <a:r>
              <a:rPr lang="en-US" altLang="ja-JP" sz="1000" spc="0">
                <a:latin typeface="ＭＳ ゴシック"/>
                <a:ea typeface="ＭＳ ゴシック"/>
              </a:rPr>
              <a:t>Ｚ軸の初期位置</a:t>
            </a:r>
            <a:endParaRPr lang="en-US" altLang="ja-JP"/>
          </a:p>
        </p:txBody>
      </p:sp>
      <p:sp>
        <p:nvSpPr>
          <p:cNvPr id="48" name=""/>
          <p:cNvSpPr/>
          <p:nvPr/>
        </p:nvSpPr>
        <p:spPr>
          <a:xfrm>
            <a:off x="2861100" y="2145600"/>
            <a:ext cx="963900" cy="177300"/>
          </a:xfrm>
          <a:prstGeom prst="rect">
            <a:avLst/>
          </a:prstGeom>
          <a:noFill/>
          <a:ln w="9000" cap="flat" cmpd="sng">
            <a:noFill/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0" rIns="0" tIns="0" bIns="0" wrap="none">
            <a:spAutoFit/>
          </a:bodyPr>
          <a:lstStyle/>
          <a:p>
            <a:pPr algn="l" indent="0" marL="0" marR="0">
              <a:lnSpc>
                <a:spcPts val="1800"/>
              </a:lnSpc>
            </a:pPr>
            <a:r>
              <a:rPr lang="en-US" altLang="ja-JP" sz="1000" spc="0">
                <a:latin typeface="ＭＳ ゴシック"/>
                <a:ea typeface="ＭＳ ゴシック"/>
              </a:rPr>
              <a:t>移動可能なＺ値</a:t>
            </a:r>
            <a:endParaRPr lang="en-US" altLang="ja-JP"/>
          </a:p>
        </p:txBody>
      </p:sp>
      <p:sp>
        <p:nvSpPr>
          <p:cNvPr id="49" name=""/>
          <p:cNvSpPr/>
          <p:nvPr/>
        </p:nvSpPr>
        <p:spPr>
          <a:xfrm>
            <a:off x="3140100" y="2322900"/>
            <a:ext cx="684900" cy="177300"/>
          </a:xfrm>
          <a:prstGeom prst="rect">
            <a:avLst/>
          </a:prstGeom>
          <a:noFill/>
          <a:ln w="9000" cap="flat" cmpd="sng">
            <a:noFill/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0" rIns="0" tIns="0" bIns="0" wrap="none">
            <a:spAutoFit/>
          </a:bodyPr>
          <a:lstStyle/>
          <a:p>
            <a:pPr algn="l" indent="0" marL="0" marR="0">
              <a:lnSpc>
                <a:spcPts val="1800"/>
              </a:lnSpc>
            </a:pPr>
            <a:r>
              <a:rPr lang="en-US" altLang="ja-JP" sz="1000" spc="0">
                <a:latin typeface="ＭＳ ゴシック"/>
                <a:ea typeface="ＭＳ ゴシック"/>
              </a:rPr>
              <a:t>切り込み値</a:t>
            </a:r>
            <a:endParaRPr lang="en-US" altLang="ja-JP"/>
          </a:p>
        </p:txBody>
      </p:sp>
      <p:sp>
        <p:nvSpPr>
          <p:cNvPr id="50" name=""/>
          <p:cNvSpPr/>
          <p:nvPr/>
        </p:nvSpPr>
        <p:spPr>
          <a:xfrm>
            <a:off x="1112400" y="2641500"/>
            <a:ext cx="824400" cy="177300"/>
          </a:xfrm>
          <a:prstGeom prst="rect">
            <a:avLst/>
          </a:prstGeom>
          <a:noFill/>
          <a:ln w="9000" cap="flat" cmpd="sng">
            <a:noFill/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0" rIns="0" tIns="0" bIns="0" wrap="none">
            <a:spAutoFit/>
          </a:bodyPr>
          <a:lstStyle/>
          <a:p>
            <a:pPr algn="l" indent="0" marL="0" marR="0">
              <a:lnSpc>
                <a:spcPts val="1800"/>
              </a:lnSpc>
            </a:pPr>
            <a:r>
              <a:rPr lang="en-US" altLang="ja-JP" sz="1000" spc="0">
                <a:latin typeface="ＭＳ ゴシック"/>
                <a:ea typeface="ＭＳ ゴシック"/>
              </a:rPr>
              <a:t>Ｚ軸ゼロ位置</a:t>
            </a:r>
            <a:endParaRPr lang="en-US" altLang="ja-JP"/>
          </a:p>
        </p:txBody>
      </p:sp>
      <p:sp>
        <p:nvSpPr>
          <p:cNvPr id="51" name="line 50"/>
          <p:cNvSpPr/>
          <p:nvPr/>
        </p:nvSpPr>
        <p:spPr>
          <a:xfrm>
            <a:off x="2880000" y="2880000"/>
            <a:ext cx="540000" cy="0"/>
          </a:xfrm>
          <a:prstGeom prst="lin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52" name="line 51"/>
          <p:cNvSpPr/>
          <p:nvPr/>
        </p:nvSpPr>
        <p:spPr>
          <a:xfrm>
            <a:off x="2520000" y="2700000"/>
            <a:ext cx="900000" cy="0"/>
          </a:xfrm>
          <a:prstGeom prst="lin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53" name="line 52"/>
          <p:cNvSpPr/>
          <p:nvPr/>
        </p:nvSpPr>
        <p:spPr>
          <a:xfrm>
            <a:off x="1980000" y="2700000"/>
            <a:ext cx="180000" cy="0"/>
          </a:xfrm>
          <a:prstGeom prst="lin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grpSp>
        <p:nvGrpSpPr>
          <p:cNvPr id="54" name="グループ化53"/>
          <p:cNvGrpSpPr/>
          <p:nvPr/>
        </p:nvGrpSpPr>
        <p:grpSpPr>
          <a:xfrm>
            <a:off x="2118600" y="2700000"/>
            <a:ext cx="81900" cy="180000"/>
            <a:chOff x="2118600" y="2700000"/>
            <a:chExt cx="81900" cy="180000"/>
          </a:xfrm>
        </p:grpSpPr>
        <p:sp>
          <p:nvSpPr>
            <p:cNvPr id="55" name="line 54"/>
            <p:cNvSpPr/>
            <p:nvPr/>
          </p:nvSpPr>
          <p:spPr>
            <a:xfrm>
              <a:off x="2160000" y="2700000"/>
              <a:ext cx="0" cy="180000"/>
            </a:xfrm>
            <a:prstGeom prst="line">
              <a:avLst/>
            </a:prstGeom>
            <a:noFill/>
            <a:ln w="3600" cap="flat" cmpd="sng">
              <a:solidFill>
                <a:srgbClr val="000000"/>
              </a:solidFill>
              <a:prstDash val="solid"/>
              <a:round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  <p:sp>
          <p:nvSpPr>
            <p:cNvPr id="56" name="フリーフォーム55"/>
            <p:cNvSpPr/>
            <p:nvPr/>
          </p:nvSpPr>
          <p:spPr>
            <a:xfrm>
              <a:off x="2118600" y="2780100"/>
              <a:ext cx="81900" cy="99900"/>
            </a:xfrm>
            <a:custGeom>
              <a:pathLst>
                <a:path w="91" h="111">
                  <a:moveTo>
                    <a:pt x="0" y="0"/>
                  </a:moveTo>
                  <a:lnTo>
                    <a:pt x="46" y="111"/>
                  </a:lnTo>
                  <a:lnTo>
                    <a:pt x="91" y="0"/>
                  </a:lnTo>
                </a:path>
              </a:pathLst>
            </a:custGeom>
            <a:noFill/>
            <a:ln w="3600" cap="flat" cmpd="sng">
              <a:solidFill>
                <a:srgbClr val="000000"/>
              </a:solidFill>
              <a:prstDash val="solid"/>
              <a:miter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</p:grpSp>
      <p:sp>
        <p:nvSpPr>
          <p:cNvPr id="57" name="line 56"/>
          <p:cNvSpPr/>
          <p:nvPr/>
        </p:nvSpPr>
        <p:spPr>
          <a:xfrm>
            <a:off x="720000" y="3600000"/>
            <a:ext cx="0" cy="180000"/>
          </a:xfrm>
          <a:prstGeom prst="line">
            <a:avLst/>
          </a:prstGeom>
          <a:noFill/>
          <a:ln w="72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58" name="line 57"/>
          <p:cNvSpPr/>
          <p:nvPr/>
        </p:nvSpPr>
        <p:spPr>
          <a:xfrm>
            <a:off x="3240000" y="3600000"/>
            <a:ext cx="0" cy="180000"/>
          </a:xfrm>
          <a:prstGeom prst="line">
            <a:avLst/>
          </a:prstGeom>
          <a:noFill/>
          <a:ln w="72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59" name="line 58"/>
          <p:cNvSpPr/>
          <p:nvPr/>
        </p:nvSpPr>
        <p:spPr>
          <a:xfrm>
            <a:off x="1080000" y="1440000"/>
            <a:ext cx="1800000" cy="0"/>
          </a:xfrm>
          <a:prstGeom prst="line">
            <a:avLst/>
          </a:prstGeom>
          <a:noFill/>
          <a:ln w="72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60" name="line 59"/>
          <p:cNvSpPr/>
          <p:nvPr/>
        </p:nvSpPr>
        <p:spPr>
          <a:xfrm>
            <a:off x="2880000" y="1080000"/>
            <a:ext cx="0" cy="360000"/>
          </a:xfrm>
          <a:prstGeom prst="line">
            <a:avLst/>
          </a:prstGeom>
          <a:noFill/>
          <a:ln w="72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61" name="line 60"/>
          <p:cNvSpPr/>
          <p:nvPr/>
        </p:nvSpPr>
        <p:spPr>
          <a:xfrm>
            <a:off x="1080000" y="1080000"/>
            <a:ext cx="0" cy="360000"/>
          </a:xfrm>
          <a:prstGeom prst="line">
            <a:avLst/>
          </a:prstGeom>
          <a:noFill/>
          <a:ln w="72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62" name="line 61"/>
          <p:cNvSpPr/>
          <p:nvPr/>
        </p:nvSpPr>
        <p:spPr>
          <a:xfrm>
            <a:off x="720000" y="1080000"/>
            <a:ext cx="2520000" cy="0"/>
          </a:xfrm>
          <a:prstGeom prst="line">
            <a:avLst/>
          </a:prstGeom>
          <a:noFill/>
          <a:ln w="72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63" name="line 62"/>
          <p:cNvSpPr/>
          <p:nvPr/>
        </p:nvSpPr>
        <p:spPr>
          <a:xfrm>
            <a:off x="720000" y="900000"/>
            <a:ext cx="0" cy="180000"/>
          </a:xfrm>
          <a:prstGeom prst="line">
            <a:avLst/>
          </a:prstGeom>
          <a:noFill/>
          <a:ln w="72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64" name="line 63"/>
          <p:cNvSpPr/>
          <p:nvPr/>
        </p:nvSpPr>
        <p:spPr>
          <a:xfrm>
            <a:off x="3240000" y="900000"/>
            <a:ext cx="0" cy="180000"/>
          </a:xfrm>
          <a:prstGeom prst="line">
            <a:avLst/>
          </a:prstGeom>
          <a:noFill/>
          <a:ln w="72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65" name="line 64"/>
          <p:cNvSpPr/>
          <p:nvPr/>
        </p:nvSpPr>
        <p:spPr>
          <a:xfrm>
            <a:off x="1080000" y="2880000"/>
            <a:ext cx="0" cy="72000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66" name="rect 65"/>
          <p:cNvSpPr/>
          <p:nvPr/>
        </p:nvSpPr>
        <p:spPr>
          <a:xfrm>
            <a:off x="1080000" y="2880000"/>
            <a:ext cx="1800000" cy="720000"/>
          </a:xfrm>
          <a:prstGeom prst="rect">
            <a:avLst/>
          </a:prstGeom>
          <a:pattFill prst="pct25">
            <a:fgClr>
              <a:srgbClr val="000000"/>
            </a:fgClr>
            <a:bgClr>
              <a:srgbClr val="ffffff"/>
            </a:bgClr>
          </a:pattFill>
          <a:ln w="14400" cap="flat" cmpd="sng">
            <a:solidFill>
              <a:srgbClr val="000000"/>
            </a:solidFill>
            <a:prstDash val="solid"/>
            <a:miter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67" name="line 66"/>
          <p:cNvSpPr/>
          <p:nvPr/>
        </p:nvSpPr>
        <p:spPr>
          <a:xfrm>
            <a:off x="2880000" y="2880000"/>
            <a:ext cx="0" cy="72000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68" name="line 67"/>
          <p:cNvSpPr/>
          <p:nvPr/>
        </p:nvSpPr>
        <p:spPr>
          <a:xfrm>
            <a:off x="1440000" y="1440000"/>
            <a:ext cx="0" cy="360000"/>
          </a:xfrm>
          <a:prstGeom prst="line">
            <a:avLst/>
          </a:prstGeom>
          <a:noFill/>
          <a:ln w="72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69" name="line 68"/>
          <p:cNvSpPr/>
          <p:nvPr/>
        </p:nvSpPr>
        <p:spPr>
          <a:xfrm>
            <a:off x="2520000" y="1440000"/>
            <a:ext cx="0" cy="360000"/>
          </a:xfrm>
          <a:prstGeom prst="line">
            <a:avLst/>
          </a:prstGeom>
          <a:noFill/>
          <a:ln w="72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70" name=""/>
          <p:cNvSpPr/>
          <p:nvPr/>
        </p:nvSpPr>
        <p:spPr>
          <a:xfrm>
            <a:off x="1431900" y="3170700"/>
            <a:ext cx="1242900" cy="177300"/>
          </a:xfrm>
          <a:prstGeom prst="rect">
            <a:avLst/>
          </a:prstGeom>
          <a:noFill/>
          <a:ln w="9000" cap="flat" cmpd="sng">
            <a:noFill/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0" rIns="0" tIns="0" bIns="0" wrap="none">
            <a:spAutoFit/>
          </a:bodyPr>
          <a:lstStyle/>
          <a:p>
            <a:pPr algn="l" indent="0" marL="0" marR="0">
              <a:lnSpc>
                <a:spcPts val="1800"/>
              </a:lnSpc>
            </a:pPr>
            <a:r>
              <a:rPr lang="en-US" altLang="ja-JP" sz="1000" spc="0">
                <a:latin typeface="ＭＳ ゴシック"/>
                <a:ea typeface="ＭＳ ゴシック"/>
              </a:rPr>
              <a:t>切削対象（ワーク）</a:t>
            </a:r>
            <a:endParaRPr lang="en-US" altLang="ja-JP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</a:majorFont>
      <a:minorFont>
        <a:latin typeface="Calibri"/>
        <a:ea typeface=""/>
        <a:cs typeface=""/>
        <a:font script="Arab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