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2000" cy="75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1119600" y="2918700"/>
            <a:ext cx="18000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2919600" y="1118700"/>
            <a:ext cx="0" cy="18000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1119600" y="1118700"/>
            <a:ext cx="18000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1119600" y="1118700"/>
            <a:ext cx="0" cy="18000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1032300" y="2018700"/>
            <a:ext cx="2045700" cy="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2019600" y="1013400"/>
            <a:ext cx="0" cy="2001600"/>
          </a:xfrm>
          <a:prstGeom prst="line">
            <a:avLst/>
          </a:prstGeom>
          <a:noFill/>
          <a:ln w="72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ellipse 6"/>
          <p:cNvSpPr/>
          <p:nvPr/>
        </p:nvSpPr>
        <p:spPr>
          <a:xfrm>
            <a:off x="939600" y="2738700"/>
            <a:ext cx="360900" cy="360900"/>
          </a:xfrm>
          <a:prstGeom prst="ellipse">
            <a:avLst/>
          </a:prstGeom>
          <a:noFill/>
          <a:ln w="7200" cap="flat" cmpd="sng">
            <a:solidFill>
              <a:srgbClr val="0000ff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フリーフォーム7"/>
          <p:cNvSpPr/>
          <p:nvPr/>
        </p:nvSpPr>
        <p:spPr>
          <a:xfrm>
            <a:off x="1947600" y="1910700"/>
            <a:ext cx="216000" cy="108000"/>
          </a:xfrm>
          <a:custGeom>
            <a:pathLst>
              <a:path w="240" h="12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フリーフォーム8"/>
          <p:cNvSpPr/>
          <p:nvPr/>
        </p:nvSpPr>
        <p:spPr>
          <a:xfrm>
            <a:off x="1803600" y="2018700"/>
            <a:ext cx="360000" cy="180000"/>
          </a:xfrm>
          <a:custGeom>
            <a:pathLst>
              <a:path w="400" h="200">
                <a:moveTo>
                  <a:pt x="400" y="0"/>
                </a:moveTo>
                <a:cubicBezTo>
                  <a:pt x="400" y="110"/>
                  <a:pt x="310" y="200"/>
                  <a:pt x="200" y="200"/>
                </a:cubicBezTo>
                <a:cubicBezTo>
                  <a:pt x="90" y="200"/>
                  <a:pt x="0" y="11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フリーフォーム9"/>
          <p:cNvSpPr/>
          <p:nvPr/>
        </p:nvSpPr>
        <p:spPr>
          <a:xfrm>
            <a:off x="1803600" y="1766700"/>
            <a:ext cx="504000" cy="252000"/>
          </a:xfrm>
          <a:custGeom>
            <a:pathLst>
              <a:path w="560" h="280">
                <a:moveTo>
                  <a:pt x="0" y="280"/>
                </a:moveTo>
                <a:cubicBezTo>
                  <a:pt x="0" y="126"/>
                  <a:pt x="126" y="0"/>
                  <a:pt x="280" y="0"/>
                </a:cubicBezTo>
                <a:cubicBezTo>
                  <a:pt x="434" y="0"/>
                  <a:pt x="560" y="126"/>
                  <a:pt x="560" y="28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フリーフォーム10"/>
          <p:cNvSpPr/>
          <p:nvPr/>
        </p:nvSpPr>
        <p:spPr>
          <a:xfrm>
            <a:off x="1659600" y="2018700"/>
            <a:ext cx="648000" cy="324000"/>
          </a:xfrm>
          <a:custGeom>
            <a:pathLst>
              <a:path w="720" h="360">
                <a:moveTo>
                  <a:pt x="720" y="0"/>
                </a:moveTo>
                <a:cubicBezTo>
                  <a:pt x="720" y="198"/>
                  <a:pt x="558" y="360"/>
                  <a:pt x="360" y="360"/>
                </a:cubicBezTo>
                <a:cubicBezTo>
                  <a:pt x="162" y="360"/>
                  <a:pt x="0" y="19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フリーフォーム11"/>
          <p:cNvSpPr/>
          <p:nvPr/>
        </p:nvSpPr>
        <p:spPr>
          <a:xfrm>
            <a:off x="1659600" y="1622700"/>
            <a:ext cx="792000" cy="396000"/>
          </a:xfrm>
          <a:custGeom>
            <a:pathLst>
              <a:path w="880" h="440">
                <a:moveTo>
                  <a:pt x="0" y="440"/>
                </a:moveTo>
                <a:cubicBezTo>
                  <a:pt x="0" y="197"/>
                  <a:pt x="197" y="0"/>
                  <a:pt x="440" y="0"/>
                </a:cubicBezTo>
                <a:cubicBezTo>
                  <a:pt x="683" y="0"/>
                  <a:pt x="880" y="197"/>
                  <a:pt x="880" y="44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フリーフォーム12"/>
          <p:cNvSpPr/>
          <p:nvPr/>
        </p:nvSpPr>
        <p:spPr>
          <a:xfrm>
            <a:off x="1515600" y="2018700"/>
            <a:ext cx="936000" cy="468000"/>
          </a:xfrm>
          <a:custGeom>
            <a:pathLst>
              <a:path w="1040" h="520">
                <a:moveTo>
                  <a:pt x="1040" y="0"/>
                </a:moveTo>
                <a:cubicBezTo>
                  <a:pt x="1040" y="287"/>
                  <a:pt x="807" y="520"/>
                  <a:pt x="520" y="520"/>
                </a:cubicBezTo>
                <a:cubicBezTo>
                  <a:pt x="233" y="520"/>
                  <a:pt x="0" y="28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ellipse 13"/>
          <p:cNvSpPr/>
          <p:nvPr/>
        </p:nvSpPr>
        <p:spPr>
          <a:xfrm>
            <a:off x="1515600" y="1514700"/>
            <a:ext cx="1008900" cy="10089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ellipse 14"/>
          <p:cNvSpPr/>
          <p:nvPr/>
        </p:nvSpPr>
        <p:spPr>
          <a:xfrm>
            <a:off x="1875600" y="1946700"/>
            <a:ext cx="144900" cy="144900"/>
          </a:xfrm>
          <a:prstGeom prst="ellipse">
            <a:avLst/>
          </a:prstGeom>
          <a:noFill/>
          <a:ln w="7200" cap="flat" cmpd="sng">
            <a:solidFill>
              <a:srgbClr val="00ff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"/>
          <p:cNvSpPr/>
          <p:nvPr/>
        </p:nvSpPr>
        <p:spPr>
          <a:xfrm>
            <a:off x="1335600" y="1217700"/>
            <a:ext cx="13824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デフォルトの開始位置</a:t>
            </a:r>
            <a:endParaRPr lang="en-US" altLang="ja-JP"/>
          </a:p>
        </p:txBody>
      </p:sp>
      <p:sp>
        <p:nvSpPr>
          <p:cNvPr id="17" name=""/>
          <p:cNvSpPr/>
          <p:nvPr/>
        </p:nvSpPr>
        <p:spPr>
          <a:xfrm>
            <a:off x="1336500" y="2588400"/>
            <a:ext cx="12429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切削開始したい位置</a:t>
            </a:r>
            <a:endParaRPr lang="en-US" altLang="ja-JP"/>
          </a:p>
        </p:txBody>
      </p:sp>
      <p:sp>
        <p:nvSpPr>
          <p:cNvPr id="18" name="line 17"/>
          <p:cNvSpPr/>
          <p:nvPr/>
        </p:nvSpPr>
        <p:spPr>
          <a:xfrm rot="21600000" flipV="1">
            <a:off x="1289700" y="1388700"/>
            <a:ext cx="174600" cy="31050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grpSp>
        <p:nvGrpSpPr>
          <p:cNvPr id="19" name="グループ化18"/>
          <p:cNvGrpSpPr/>
          <p:nvPr/>
        </p:nvGrpSpPr>
        <p:grpSpPr>
          <a:xfrm>
            <a:off x="1289700" y="1699200"/>
            <a:ext cx="225900" cy="319500"/>
            <a:chOff x="1289700" y="1699200"/>
            <a:chExt cx="225900" cy="319500"/>
          </a:xfrm>
        </p:grpSpPr>
        <p:sp>
          <p:nvSpPr>
            <p:cNvPr id="20" name="line 19"/>
            <p:cNvSpPr/>
            <p:nvPr/>
          </p:nvSpPr>
          <p:spPr>
            <a:xfrm>
              <a:off x="1289700" y="1699200"/>
              <a:ext cx="225900" cy="319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1" name="フリーフォーム20"/>
            <p:cNvSpPr/>
            <p:nvPr/>
          </p:nvSpPr>
          <p:spPr>
            <a:xfrm>
              <a:off x="1423800" y="1912500"/>
              <a:ext cx="91800" cy="106200"/>
            </a:xfrm>
            <a:custGeom>
              <a:pathLst>
                <a:path w="102" h="118">
                  <a:moveTo>
                    <a:pt x="0" y="54"/>
                  </a:moveTo>
                  <a:lnTo>
                    <a:pt x="102" y="118"/>
                  </a:lnTo>
                  <a:lnTo>
                    <a:pt x="75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22" name="グループ化21"/>
          <p:cNvGrpSpPr/>
          <p:nvPr/>
        </p:nvGrpSpPr>
        <p:grpSpPr>
          <a:xfrm>
            <a:off x="1493100" y="2023200"/>
            <a:ext cx="457200" cy="504900"/>
            <a:chOff x="1493100" y="2023200"/>
            <a:chExt cx="457200" cy="504900"/>
          </a:xfrm>
        </p:grpSpPr>
        <p:sp>
          <p:nvSpPr>
            <p:cNvPr id="23" name="line 22"/>
            <p:cNvSpPr/>
            <p:nvPr/>
          </p:nvSpPr>
          <p:spPr>
            <a:xfrm rot="21600000" flipV="1">
              <a:off x="1493100" y="2023200"/>
              <a:ext cx="457200" cy="5049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4" name="フリーフォーム23"/>
            <p:cNvSpPr/>
            <p:nvPr/>
          </p:nvSpPr>
          <p:spPr>
            <a:xfrm>
              <a:off x="1852200" y="2023200"/>
              <a:ext cx="98100" cy="100800"/>
            </a:xfrm>
            <a:custGeom>
              <a:pathLst>
                <a:path w="109" h="112">
                  <a:moveTo>
                    <a:pt x="68" y="112"/>
                  </a:moveTo>
                  <a:lnTo>
                    <a:pt x="109" y="0"/>
                  </a:lnTo>
                  <a:lnTo>
                    <a:pt x="0" y="51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