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0692000" cy="756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/>
      <a:lvl3pPr marL="1143000" indent="-228600" algn="l" defTabSz="914400" rtl="0" eaLnBrk="1" latinLnBrk="0" hangingPunct="1"/>
      <a:lvl4pPr marL="1600200" indent="-228600" algn="l" defTabSz="914400" rtl="0" eaLnBrk="1" latinLnBrk="0" hangingPunct="1"/>
      <a:lvl5pPr marL="2057400" indent="-228600" algn="l" defTabSz="914400" rtl="0" eaLnBrk="1" latinLnBrk="0" hangingPunct="1"/>
      <a:lvl6pPr marL="2514600" indent="-228600" algn="l" defTabSz="914400" rtl="0" eaLnBrk="1" latinLnBrk="0" hangingPunct="1"/>
      <a:lvl7pPr marL="2971800" indent="-228600" algn="l" defTabSz="914400" rtl="0" eaLnBrk="1" latinLnBrk="0" hangingPunct="1"/>
      <a:lvl8pPr marL="3429000" indent="-228600" algn="l" defTabSz="914400" rtl="0" eaLnBrk="1" latinLnBrk="0" hangingPunct="1"/>
      <a:lvl9pPr marL="3886200" indent="-228600" algn="l" defTabSz="914400" rtl="0" eaLnBrk="1" latinLnBrk="0" hangingPunct="1"/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line 0"/>
          <p:cNvSpPr/>
          <p:nvPr/>
        </p:nvSpPr>
        <p:spPr>
          <a:xfrm>
            <a:off x="2990700" y="3397500"/>
            <a:ext cx="28800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" name="line 1"/>
          <p:cNvSpPr/>
          <p:nvPr/>
        </p:nvSpPr>
        <p:spPr>
          <a:xfrm>
            <a:off x="2990700" y="517500"/>
            <a:ext cx="28800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" name="line 2"/>
          <p:cNvSpPr/>
          <p:nvPr/>
        </p:nvSpPr>
        <p:spPr>
          <a:xfrm>
            <a:off x="2990700" y="517500"/>
            <a:ext cx="0" cy="28800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" name="line 3"/>
          <p:cNvSpPr/>
          <p:nvPr/>
        </p:nvSpPr>
        <p:spPr>
          <a:xfrm>
            <a:off x="5870700" y="517500"/>
            <a:ext cx="0" cy="28800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" name="line 4"/>
          <p:cNvSpPr/>
          <p:nvPr/>
        </p:nvSpPr>
        <p:spPr>
          <a:xfrm>
            <a:off x="2990700" y="1957500"/>
            <a:ext cx="28800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" name="line 5"/>
          <p:cNvSpPr/>
          <p:nvPr/>
        </p:nvSpPr>
        <p:spPr>
          <a:xfrm>
            <a:off x="4430700" y="517500"/>
            <a:ext cx="0" cy="28800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" name="ellipse 6"/>
          <p:cNvSpPr/>
          <p:nvPr/>
        </p:nvSpPr>
        <p:spPr>
          <a:xfrm>
            <a:off x="47574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" name="ellipse 7"/>
          <p:cNvSpPr/>
          <p:nvPr/>
        </p:nvSpPr>
        <p:spPr>
          <a:xfrm>
            <a:off x="48897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" name="ellipse 8"/>
          <p:cNvSpPr/>
          <p:nvPr/>
        </p:nvSpPr>
        <p:spPr>
          <a:xfrm>
            <a:off x="49896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" name="ellipse 9"/>
          <p:cNvSpPr/>
          <p:nvPr/>
        </p:nvSpPr>
        <p:spPr>
          <a:xfrm>
            <a:off x="50715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" name="ellipse 10"/>
          <p:cNvSpPr/>
          <p:nvPr/>
        </p:nvSpPr>
        <p:spPr>
          <a:xfrm>
            <a:off x="51426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" name="ellipse 11"/>
          <p:cNvSpPr/>
          <p:nvPr/>
        </p:nvSpPr>
        <p:spPr>
          <a:xfrm>
            <a:off x="52056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" name="ellipse 12"/>
          <p:cNvSpPr/>
          <p:nvPr/>
        </p:nvSpPr>
        <p:spPr>
          <a:xfrm>
            <a:off x="52623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" name="ellipse 13"/>
          <p:cNvSpPr/>
          <p:nvPr/>
        </p:nvSpPr>
        <p:spPr>
          <a:xfrm>
            <a:off x="53145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" name="ellipse 14"/>
          <p:cNvSpPr/>
          <p:nvPr/>
        </p:nvSpPr>
        <p:spPr>
          <a:xfrm>
            <a:off x="53613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" name="ellipse 15"/>
          <p:cNvSpPr/>
          <p:nvPr/>
        </p:nvSpPr>
        <p:spPr>
          <a:xfrm>
            <a:off x="54054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" name="ellipse 16"/>
          <p:cNvSpPr/>
          <p:nvPr/>
        </p:nvSpPr>
        <p:spPr>
          <a:xfrm>
            <a:off x="54459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" name="ellipse 17"/>
          <p:cNvSpPr/>
          <p:nvPr/>
        </p:nvSpPr>
        <p:spPr>
          <a:xfrm>
            <a:off x="54837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" name="ellipse 18"/>
          <p:cNvSpPr/>
          <p:nvPr/>
        </p:nvSpPr>
        <p:spPr>
          <a:xfrm>
            <a:off x="55188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" name="ellipse 19"/>
          <p:cNvSpPr/>
          <p:nvPr/>
        </p:nvSpPr>
        <p:spPr>
          <a:xfrm>
            <a:off x="55521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" name="ellipse 20"/>
          <p:cNvSpPr/>
          <p:nvPr/>
        </p:nvSpPr>
        <p:spPr>
          <a:xfrm>
            <a:off x="55827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" name="ellipse 21"/>
          <p:cNvSpPr/>
          <p:nvPr/>
        </p:nvSpPr>
        <p:spPr>
          <a:xfrm>
            <a:off x="56124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" name="ellipse 22"/>
          <p:cNvSpPr/>
          <p:nvPr/>
        </p:nvSpPr>
        <p:spPr>
          <a:xfrm>
            <a:off x="56394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" name="ellipse 23"/>
          <p:cNvSpPr/>
          <p:nvPr/>
        </p:nvSpPr>
        <p:spPr>
          <a:xfrm>
            <a:off x="56655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" name="ellipse 24"/>
          <p:cNvSpPr/>
          <p:nvPr/>
        </p:nvSpPr>
        <p:spPr>
          <a:xfrm>
            <a:off x="56889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6" name="ellipse 25"/>
          <p:cNvSpPr/>
          <p:nvPr/>
        </p:nvSpPr>
        <p:spPr>
          <a:xfrm>
            <a:off x="57114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7" name="ellipse 26"/>
          <p:cNvSpPr/>
          <p:nvPr/>
        </p:nvSpPr>
        <p:spPr>
          <a:xfrm>
            <a:off x="57330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8" name="ellipse 27"/>
          <p:cNvSpPr/>
          <p:nvPr/>
        </p:nvSpPr>
        <p:spPr>
          <a:xfrm>
            <a:off x="57528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9" name="ellipse 28"/>
          <p:cNvSpPr/>
          <p:nvPr/>
        </p:nvSpPr>
        <p:spPr>
          <a:xfrm>
            <a:off x="57717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0" name="ellipse 29"/>
          <p:cNvSpPr/>
          <p:nvPr/>
        </p:nvSpPr>
        <p:spPr>
          <a:xfrm>
            <a:off x="57888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1" name="ellipse 30"/>
          <p:cNvSpPr/>
          <p:nvPr/>
        </p:nvSpPr>
        <p:spPr>
          <a:xfrm>
            <a:off x="58050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2" name="ellipse 31"/>
          <p:cNvSpPr/>
          <p:nvPr/>
        </p:nvSpPr>
        <p:spPr>
          <a:xfrm>
            <a:off x="58203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3" name="ellipse 32"/>
          <p:cNvSpPr/>
          <p:nvPr/>
        </p:nvSpPr>
        <p:spPr>
          <a:xfrm>
            <a:off x="58347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4" name="ellipse 33"/>
          <p:cNvSpPr/>
          <p:nvPr/>
        </p:nvSpPr>
        <p:spPr>
          <a:xfrm>
            <a:off x="58473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5" name="ellipse 34"/>
          <p:cNvSpPr/>
          <p:nvPr/>
        </p:nvSpPr>
        <p:spPr>
          <a:xfrm>
            <a:off x="58599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6" name="ellipse 35"/>
          <p:cNvSpPr/>
          <p:nvPr/>
        </p:nvSpPr>
        <p:spPr>
          <a:xfrm>
            <a:off x="5870700" y="1849500"/>
            <a:ext cx="216900" cy="216900"/>
          </a:xfrm>
          <a:prstGeom prst="ellipse">
            <a:avLst/>
          </a:prstGeom>
          <a:noFill/>
          <a:ln w="3600" cap="flat" cmpd="sng">
            <a:solidFill>
              <a:srgbClr val="ff00ff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7" name="ellipse 36"/>
          <p:cNvSpPr/>
          <p:nvPr/>
        </p:nvSpPr>
        <p:spPr>
          <a:xfrm>
            <a:off x="4250700" y="1777500"/>
            <a:ext cx="360900" cy="360900"/>
          </a:xfrm>
          <a:prstGeom prst="ellipse">
            <a:avLst/>
          </a:prstGeom>
          <a:noFill/>
          <a:ln w="3600" cap="flat" cmpd="sng">
            <a:solidFill>
              <a:srgbClr val="0000ff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8" name="ellipse 37"/>
          <p:cNvSpPr/>
          <p:nvPr/>
        </p:nvSpPr>
        <p:spPr>
          <a:xfrm>
            <a:off x="3996900" y="1523700"/>
            <a:ext cx="868500" cy="868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9" name="ellipse 38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0" name="ellipse 39"/>
          <p:cNvSpPr/>
          <p:nvPr/>
        </p:nvSpPr>
        <p:spPr>
          <a:xfrm>
            <a:off x="3863700" y="1390500"/>
            <a:ext cx="1134900" cy="1134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1" name="ellipse 40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2" name="ellipse 41"/>
          <p:cNvSpPr/>
          <p:nvPr/>
        </p:nvSpPr>
        <p:spPr>
          <a:xfrm>
            <a:off x="3764700" y="1291500"/>
            <a:ext cx="1332900" cy="1332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3" name="ellipse 42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4" name="ellipse 43"/>
          <p:cNvSpPr/>
          <p:nvPr/>
        </p:nvSpPr>
        <p:spPr>
          <a:xfrm>
            <a:off x="3681900" y="1208700"/>
            <a:ext cx="1498500" cy="1498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5" name="ellipse 44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6" name="ellipse 45"/>
          <p:cNvSpPr/>
          <p:nvPr/>
        </p:nvSpPr>
        <p:spPr>
          <a:xfrm>
            <a:off x="3610800" y="1137600"/>
            <a:ext cx="1640700" cy="1640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7" name="ellipse 46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8" name="ellipse 47"/>
          <p:cNvSpPr/>
          <p:nvPr/>
        </p:nvSpPr>
        <p:spPr>
          <a:xfrm>
            <a:off x="3547800" y="1074600"/>
            <a:ext cx="1766700" cy="1766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9" name="ellipse 48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0" name="ellipse 49"/>
          <p:cNvSpPr/>
          <p:nvPr/>
        </p:nvSpPr>
        <p:spPr>
          <a:xfrm>
            <a:off x="3491100" y="1017900"/>
            <a:ext cx="1880100" cy="1880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1" name="ellipse 50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2" name="ellipse 51"/>
          <p:cNvSpPr/>
          <p:nvPr/>
        </p:nvSpPr>
        <p:spPr>
          <a:xfrm>
            <a:off x="3439800" y="966600"/>
            <a:ext cx="1982700" cy="1982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3" name="ellipse 52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4" name="ellipse 53"/>
          <p:cNvSpPr/>
          <p:nvPr/>
        </p:nvSpPr>
        <p:spPr>
          <a:xfrm>
            <a:off x="3392100" y="918900"/>
            <a:ext cx="2078100" cy="2078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5" name="ellipse 54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6" name="ellipse 55"/>
          <p:cNvSpPr/>
          <p:nvPr/>
        </p:nvSpPr>
        <p:spPr>
          <a:xfrm>
            <a:off x="3348000" y="874800"/>
            <a:ext cx="2166300" cy="21663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7" name="ellipse 56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8" name="ellipse 57"/>
          <p:cNvSpPr/>
          <p:nvPr/>
        </p:nvSpPr>
        <p:spPr>
          <a:xfrm>
            <a:off x="3307500" y="834300"/>
            <a:ext cx="2247300" cy="22473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9" name="ellipse 58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0" name="ellipse 59"/>
          <p:cNvSpPr/>
          <p:nvPr/>
        </p:nvSpPr>
        <p:spPr>
          <a:xfrm>
            <a:off x="3269700" y="796500"/>
            <a:ext cx="2322900" cy="2322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1" name="ellipse 60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2" name="ellipse 61"/>
          <p:cNvSpPr/>
          <p:nvPr/>
        </p:nvSpPr>
        <p:spPr>
          <a:xfrm>
            <a:off x="3234600" y="761400"/>
            <a:ext cx="2393100" cy="2393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3" name="ellipse 62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4" name="ellipse 63"/>
          <p:cNvSpPr/>
          <p:nvPr/>
        </p:nvSpPr>
        <p:spPr>
          <a:xfrm>
            <a:off x="3201300" y="728100"/>
            <a:ext cx="2459700" cy="2459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5" name="ellipse 64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6" name="ellipse 65"/>
          <p:cNvSpPr/>
          <p:nvPr/>
        </p:nvSpPr>
        <p:spPr>
          <a:xfrm>
            <a:off x="3170700" y="697500"/>
            <a:ext cx="2520900" cy="2520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7" name="ellipse 66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8" name="ellipse 67"/>
          <p:cNvSpPr/>
          <p:nvPr/>
        </p:nvSpPr>
        <p:spPr>
          <a:xfrm>
            <a:off x="3141900" y="668700"/>
            <a:ext cx="2578500" cy="2578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9" name="ellipse 68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0" name="ellipse 69"/>
          <p:cNvSpPr/>
          <p:nvPr/>
        </p:nvSpPr>
        <p:spPr>
          <a:xfrm>
            <a:off x="3780900" y="1307700"/>
            <a:ext cx="1300500" cy="1300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1" name="ellipse 70"/>
          <p:cNvSpPr/>
          <p:nvPr/>
        </p:nvSpPr>
        <p:spPr>
          <a:xfrm>
            <a:off x="3564900" y="1091700"/>
            <a:ext cx="1732500" cy="1732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2" name="ellipse 71"/>
          <p:cNvSpPr/>
          <p:nvPr/>
        </p:nvSpPr>
        <p:spPr>
          <a:xfrm>
            <a:off x="3348900" y="875700"/>
            <a:ext cx="2164500" cy="2164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3" name="ellipse 72"/>
          <p:cNvSpPr/>
          <p:nvPr/>
        </p:nvSpPr>
        <p:spPr>
          <a:xfrm>
            <a:off x="3132900" y="659700"/>
            <a:ext cx="2596500" cy="2596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4" name="ellipse 73"/>
          <p:cNvSpPr/>
          <p:nvPr/>
        </p:nvSpPr>
        <p:spPr>
          <a:xfrm>
            <a:off x="2916900" y="443700"/>
            <a:ext cx="3028500" cy="3028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5" name="ellipse 74"/>
          <p:cNvSpPr/>
          <p:nvPr/>
        </p:nvSpPr>
        <p:spPr>
          <a:xfrm>
            <a:off x="3647700" y="1174500"/>
            <a:ext cx="1566900" cy="156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6" name="ellipse 75"/>
          <p:cNvSpPr/>
          <p:nvPr/>
        </p:nvSpPr>
        <p:spPr>
          <a:xfrm>
            <a:off x="3431700" y="958500"/>
            <a:ext cx="1998900" cy="1998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7" name="ellipse 76"/>
          <p:cNvSpPr/>
          <p:nvPr/>
        </p:nvSpPr>
        <p:spPr>
          <a:xfrm>
            <a:off x="3215700" y="742500"/>
            <a:ext cx="2430900" cy="2430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8" name="ellipse 77"/>
          <p:cNvSpPr/>
          <p:nvPr/>
        </p:nvSpPr>
        <p:spPr>
          <a:xfrm>
            <a:off x="2999700" y="526500"/>
            <a:ext cx="2862900" cy="2862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9" name="ellipse 78"/>
          <p:cNvSpPr/>
          <p:nvPr/>
        </p:nvSpPr>
        <p:spPr>
          <a:xfrm>
            <a:off x="3548700" y="1075500"/>
            <a:ext cx="1764900" cy="1764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0" name="ellipse 79"/>
          <p:cNvSpPr/>
          <p:nvPr/>
        </p:nvSpPr>
        <p:spPr>
          <a:xfrm>
            <a:off x="3332700" y="859500"/>
            <a:ext cx="2196900" cy="21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1" name="ellipse 80"/>
          <p:cNvSpPr/>
          <p:nvPr/>
        </p:nvSpPr>
        <p:spPr>
          <a:xfrm>
            <a:off x="3116700" y="643500"/>
            <a:ext cx="2628900" cy="2628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2" name="ellipse 81"/>
          <p:cNvSpPr/>
          <p:nvPr/>
        </p:nvSpPr>
        <p:spPr>
          <a:xfrm>
            <a:off x="2900700" y="427500"/>
            <a:ext cx="3060900" cy="3060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3" name="ellipse 82"/>
          <p:cNvSpPr/>
          <p:nvPr/>
        </p:nvSpPr>
        <p:spPr>
          <a:xfrm>
            <a:off x="3465900" y="992700"/>
            <a:ext cx="1930500" cy="1930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4" name="ellipse 83"/>
          <p:cNvSpPr/>
          <p:nvPr/>
        </p:nvSpPr>
        <p:spPr>
          <a:xfrm>
            <a:off x="3249900" y="776700"/>
            <a:ext cx="2362500" cy="2362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5" name="ellipse 84"/>
          <p:cNvSpPr/>
          <p:nvPr/>
        </p:nvSpPr>
        <p:spPr>
          <a:xfrm>
            <a:off x="3033900" y="560700"/>
            <a:ext cx="2794500" cy="2794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6" name="ellipse 85"/>
          <p:cNvSpPr/>
          <p:nvPr/>
        </p:nvSpPr>
        <p:spPr>
          <a:xfrm>
            <a:off x="3394800" y="921600"/>
            <a:ext cx="2072700" cy="2072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7" name="ellipse 86"/>
          <p:cNvSpPr/>
          <p:nvPr/>
        </p:nvSpPr>
        <p:spPr>
          <a:xfrm>
            <a:off x="3178800" y="705600"/>
            <a:ext cx="2504700" cy="2504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8" name="ellipse 87"/>
          <p:cNvSpPr/>
          <p:nvPr/>
        </p:nvSpPr>
        <p:spPr>
          <a:xfrm>
            <a:off x="2962800" y="489600"/>
            <a:ext cx="2936700" cy="2936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9" name="ellipse 88"/>
          <p:cNvSpPr/>
          <p:nvPr/>
        </p:nvSpPr>
        <p:spPr>
          <a:xfrm>
            <a:off x="3331800" y="858600"/>
            <a:ext cx="2198700" cy="2198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0" name="ellipse 89"/>
          <p:cNvSpPr/>
          <p:nvPr/>
        </p:nvSpPr>
        <p:spPr>
          <a:xfrm>
            <a:off x="3115800" y="642600"/>
            <a:ext cx="2630700" cy="2630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1" name="ellipse 90"/>
          <p:cNvSpPr/>
          <p:nvPr/>
        </p:nvSpPr>
        <p:spPr>
          <a:xfrm>
            <a:off x="2899800" y="426600"/>
            <a:ext cx="3062700" cy="3062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2" name="ellipse 91"/>
          <p:cNvSpPr/>
          <p:nvPr/>
        </p:nvSpPr>
        <p:spPr>
          <a:xfrm>
            <a:off x="3275100" y="801900"/>
            <a:ext cx="2312100" cy="2312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3" name="ellipse 92"/>
          <p:cNvSpPr/>
          <p:nvPr/>
        </p:nvSpPr>
        <p:spPr>
          <a:xfrm>
            <a:off x="3059100" y="585900"/>
            <a:ext cx="2744100" cy="2744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4" name="ellipse 93"/>
          <p:cNvSpPr/>
          <p:nvPr/>
        </p:nvSpPr>
        <p:spPr>
          <a:xfrm>
            <a:off x="3223800" y="750600"/>
            <a:ext cx="2414700" cy="2414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5" name="ellipse 94"/>
          <p:cNvSpPr/>
          <p:nvPr/>
        </p:nvSpPr>
        <p:spPr>
          <a:xfrm>
            <a:off x="3007800" y="534600"/>
            <a:ext cx="2846700" cy="2846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6" name="ellipse 95"/>
          <p:cNvSpPr/>
          <p:nvPr/>
        </p:nvSpPr>
        <p:spPr>
          <a:xfrm>
            <a:off x="3176100" y="702900"/>
            <a:ext cx="2510100" cy="2510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7" name="ellipse 96"/>
          <p:cNvSpPr/>
          <p:nvPr/>
        </p:nvSpPr>
        <p:spPr>
          <a:xfrm>
            <a:off x="2960100" y="486900"/>
            <a:ext cx="2942100" cy="2942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8" name="ellipse 97"/>
          <p:cNvSpPr/>
          <p:nvPr/>
        </p:nvSpPr>
        <p:spPr>
          <a:xfrm>
            <a:off x="3132000" y="658800"/>
            <a:ext cx="2598300" cy="25983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9" name="ellipse 98"/>
          <p:cNvSpPr/>
          <p:nvPr/>
        </p:nvSpPr>
        <p:spPr>
          <a:xfrm>
            <a:off x="2916000" y="442800"/>
            <a:ext cx="3030300" cy="30303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0" name="ellipse 99"/>
          <p:cNvSpPr/>
          <p:nvPr/>
        </p:nvSpPr>
        <p:spPr>
          <a:xfrm>
            <a:off x="3095100" y="621900"/>
            <a:ext cx="2672100" cy="2672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1" name="ellipse 100"/>
          <p:cNvSpPr/>
          <p:nvPr/>
        </p:nvSpPr>
        <p:spPr>
          <a:xfrm>
            <a:off x="3053700" y="580500"/>
            <a:ext cx="2754900" cy="2754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2" name="ellipse 101"/>
          <p:cNvSpPr/>
          <p:nvPr/>
        </p:nvSpPr>
        <p:spPr>
          <a:xfrm>
            <a:off x="3018600" y="545400"/>
            <a:ext cx="2825100" cy="2825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3" name="ellipse 102"/>
          <p:cNvSpPr/>
          <p:nvPr/>
        </p:nvSpPr>
        <p:spPr>
          <a:xfrm>
            <a:off x="2985300" y="512100"/>
            <a:ext cx="2891700" cy="2891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4" name="ellipse 103"/>
          <p:cNvSpPr/>
          <p:nvPr/>
        </p:nvSpPr>
        <p:spPr>
          <a:xfrm>
            <a:off x="2954700" y="481500"/>
            <a:ext cx="2952900" cy="2952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5" name="ellipse 104"/>
          <p:cNvSpPr/>
          <p:nvPr/>
        </p:nvSpPr>
        <p:spPr>
          <a:xfrm>
            <a:off x="3114000" y="640800"/>
            <a:ext cx="2634300" cy="26343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6" name="ellipse 105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7" name="ellipse 106"/>
          <p:cNvSpPr/>
          <p:nvPr/>
        </p:nvSpPr>
        <p:spPr>
          <a:xfrm>
            <a:off x="2898000" y="424800"/>
            <a:ext cx="3066300" cy="30663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8" name="ellipse 107"/>
          <p:cNvSpPr/>
          <p:nvPr/>
        </p:nvSpPr>
        <p:spPr>
          <a:xfrm>
            <a:off x="3088800" y="615600"/>
            <a:ext cx="2684700" cy="26847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9" name="ellipse 108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0" name="ellipse 109"/>
          <p:cNvSpPr/>
          <p:nvPr/>
        </p:nvSpPr>
        <p:spPr>
          <a:xfrm>
            <a:off x="3064500" y="591300"/>
            <a:ext cx="2733300" cy="27333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1" name="ellipse 110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2" name="ellipse 111"/>
          <p:cNvSpPr/>
          <p:nvPr/>
        </p:nvSpPr>
        <p:spPr>
          <a:xfrm>
            <a:off x="3042000" y="568800"/>
            <a:ext cx="2778300" cy="27783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3" name="ellipse 112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4" name="ellipse 113"/>
          <p:cNvSpPr/>
          <p:nvPr/>
        </p:nvSpPr>
        <p:spPr>
          <a:xfrm>
            <a:off x="3020400" y="547200"/>
            <a:ext cx="2821500" cy="2821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5" name="ellipse 114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6" name="ellipse 115"/>
          <p:cNvSpPr/>
          <p:nvPr/>
        </p:nvSpPr>
        <p:spPr>
          <a:xfrm>
            <a:off x="3000600" y="527400"/>
            <a:ext cx="2861100" cy="2861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7" name="ellipse 116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8" name="ellipse 117"/>
          <p:cNvSpPr/>
          <p:nvPr/>
        </p:nvSpPr>
        <p:spPr>
          <a:xfrm>
            <a:off x="2981700" y="508500"/>
            <a:ext cx="2898900" cy="2898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9" name="ellipse 118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0" name="ellipse 119"/>
          <p:cNvSpPr/>
          <p:nvPr/>
        </p:nvSpPr>
        <p:spPr>
          <a:xfrm>
            <a:off x="2964600" y="491400"/>
            <a:ext cx="2933100" cy="2933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1" name="ellipse 120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2" name="ellipse 121"/>
          <p:cNvSpPr/>
          <p:nvPr/>
        </p:nvSpPr>
        <p:spPr>
          <a:xfrm>
            <a:off x="2948400" y="475200"/>
            <a:ext cx="2965500" cy="2965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3" name="ellipse 122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4" name="ellipse 123"/>
          <p:cNvSpPr/>
          <p:nvPr/>
        </p:nvSpPr>
        <p:spPr>
          <a:xfrm>
            <a:off x="2933100" y="459900"/>
            <a:ext cx="2996100" cy="2996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5" name="ellipse 124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6" name="ellipse 125"/>
          <p:cNvSpPr/>
          <p:nvPr/>
        </p:nvSpPr>
        <p:spPr>
          <a:xfrm>
            <a:off x="2919600" y="446400"/>
            <a:ext cx="3023100" cy="3023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7" name="ellipse 126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8" name="ellipse 127"/>
          <p:cNvSpPr/>
          <p:nvPr/>
        </p:nvSpPr>
        <p:spPr>
          <a:xfrm>
            <a:off x="2906100" y="432900"/>
            <a:ext cx="3050100" cy="30501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9" name="ellipse 128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0" name="ellipse 129"/>
          <p:cNvSpPr/>
          <p:nvPr/>
        </p:nvSpPr>
        <p:spPr>
          <a:xfrm>
            <a:off x="2894400" y="421200"/>
            <a:ext cx="3073500" cy="30735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1" name="ellipse 130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2" name="ellipse 131"/>
          <p:cNvSpPr/>
          <p:nvPr/>
        </p:nvSpPr>
        <p:spPr>
          <a:xfrm>
            <a:off x="2882700" y="409500"/>
            <a:ext cx="3096900" cy="3096900"/>
          </a:xfrm>
          <a:prstGeom prst="ellips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3" name="line 132"/>
          <p:cNvSpPr/>
          <p:nvPr/>
        </p:nvSpPr>
        <p:spPr>
          <a:xfrm>
            <a:off x="2990700" y="3780900"/>
            <a:ext cx="0" cy="10800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4" name="line 133"/>
          <p:cNvSpPr/>
          <p:nvPr/>
        </p:nvSpPr>
        <p:spPr>
          <a:xfrm>
            <a:off x="4430700" y="3780900"/>
            <a:ext cx="0" cy="10800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5" name="フリーフォーム134"/>
          <p:cNvSpPr/>
          <p:nvPr/>
        </p:nvSpPr>
        <p:spPr>
          <a:xfrm>
            <a:off x="2991600" y="3780900"/>
            <a:ext cx="2878200" cy="1080000"/>
          </a:xfrm>
          <a:custGeom>
            <a:pathLst>
              <a:path w="3198" h="1200">
                <a:moveTo>
                  <a:pt x="0" y="1200"/>
                </a:moveTo>
                <a:cubicBezTo>
                  <a:pt x="206" y="489"/>
                  <a:pt x="859" y="0"/>
                  <a:pt x="1599" y="0"/>
                </a:cubicBezTo>
                <a:cubicBezTo>
                  <a:pt x="2339" y="0"/>
                  <a:pt x="2991" y="489"/>
                  <a:pt x="3198" y="1199"/>
                </a:cubicBezTo>
              </a:path>
            </a:pathLst>
          </a:custGeom>
          <a:noFill/>
          <a:ln w="7200" cap="flat" cmpd="sng">
            <a:solidFill>
              <a:srgbClr val="ff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6" name="line 135"/>
          <p:cNvSpPr/>
          <p:nvPr/>
        </p:nvSpPr>
        <p:spPr>
          <a:xfrm>
            <a:off x="4757400" y="1957500"/>
            <a:ext cx="0" cy="1859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7" name="line 136"/>
          <p:cNvSpPr/>
          <p:nvPr/>
        </p:nvSpPr>
        <p:spPr>
          <a:xfrm>
            <a:off x="4889700" y="1957500"/>
            <a:ext cx="0" cy="1895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8" name="line 137"/>
          <p:cNvSpPr/>
          <p:nvPr/>
        </p:nvSpPr>
        <p:spPr>
          <a:xfrm>
            <a:off x="4989600" y="1957500"/>
            <a:ext cx="0" cy="1931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9" name="line 138"/>
          <p:cNvSpPr/>
          <p:nvPr/>
        </p:nvSpPr>
        <p:spPr>
          <a:xfrm>
            <a:off x="5071500" y="1957500"/>
            <a:ext cx="0" cy="1967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0" name="line 139"/>
          <p:cNvSpPr/>
          <p:nvPr/>
        </p:nvSpPr>
        <p:spPr>
          <a:xfrm>
            <a:off x="5142600" y="1957500"/>
            <a:ext cx="0" cy="2003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1" name="line 140"/>
          <p:cNvSpPr/>
          <p:nvPr/>
        </p:nvSpPr>
        <p:spPr>
          <a:xfrm>
            <a:off x="5205600" y="1957500"/>
            <a:ext cx="0" cy="2039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2" name="line 141"/>
          <p:cNvSpPr/>
          <p:nvPr/>
        </p:nvSpPr>
        <p:spPr>
          <a:xfrm>
            <a:off x="5262300" y="1957500"/>
            <a:ext cx="0" cy="2075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3" name="line 142"/>
          <p:cNvSpPr/>
          <p:nvPr/>
        </p:nvSpPr>
        <p:spPr>
          <a:xfrm>
            <a:off x="5314500" y="1957500"/>
            <a:ext cx="0" cy="2111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4" name="line 143"/>
          <p:cNvSpPr/>
          <p:nvPr/>
        </p:nvSpPr>
        <p:spPr>
          <a:xfrm>
            <a:off x="5361300" y="1957500"/>
            <a:ext cx="0" cy="2147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5" name="line 144"/>
          <p:cNvSpPr/>
          <p:nvPr/>
        </p:nvSpPr>
        <p:spPr>
          <a:xfrm>
            <a:off x="5405400" y="1957500"/>
            <a:ext cx="0" cy="2183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6" name="line 145"/>
          <p:cNvSpPr/>
          <p:nvPr/>
        </p:nvSpPr>
        <p:spPr>
          <a:xfrm>
            <a:off x="5445900" y="1957500"/>
            <a:ext cx="0" cy="2219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7" name="line 146"/>
          <p:cNvSpPr/>
          <p:nvPr/>
        </p:nvSpPr>
        <p:spPr>
          <a:xfrm>
            <a:off x="5483700" y="1957500"/>
            <a:ext cx="0" cy="2255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8" name="line 147"/>
          <p:cNvSpPr/>
          <p:nvPr/>
        </p:nvSpPr>
        <p:spPr>
          <a:xfrm>
            <a:off x="5518800" y="1957500"/>
            <a:ext cx="0" cy="2291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49" name="line 148"/>
          <p:cNvSpPr/>
          <p:nvPr/>
        </p:nvSpPr>
        <p:spPr>
          <a:xfrm>
            <a:off x="5552100" y="1957500"/>
            <a:ext cx="0" cy="2327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0" name="line 149"/>
          <p:cNvSpPr/>
          <p:nvPr/>
        </p:nvSpPr>
        <p:spPr>
          <a:xfrm>
            <a:off x="5582700" y="1957500"/>
            <a:ext cx="0" cy="2363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1" name="line 150"/>
          <p:cNvSpPr/>
          <p:nvPr/>
        </p:nvSpPr>
        <p:spPr>
          <a:xfrm>
            <a:off x="5612400" y="1957500"/>
            <a:ext cx="0" cy="2399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2" name="line 151"/>
          <p:cNvSpPr/>
          <p:nvPr/>
        </p:nvSpPr>
        <p:spPr>
          <a:xfrm>
            <a:off x="5639400" y="1957500"/>
            <a:ext cx="0" cy="2435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3" name="line 152"/>
          <p:cNvSpPr/>
          <p:nvPr/>
        </p:nvSpPr>
        <p:spPr>
          <a:xfrm>
            <a:off x="5665500" y="1957500"/>
            <a:ext cx="0" cy="2471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4" name="line 153"/>
          <p:cNvSpPr/>
          <p:nvPr/>
        </p:nvSpPr>
        <p:spPr>
          <a:xfrm>
            <a:off x="5688900" y="1957500"/>
            <a:ext cx="0" cy="2507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5" name="line 154"/>
          <p:cNvSpPr/>
          <p:nvPr/>
        </p:nvSpPr>
        <p:spPr>
          <a:xfrm>
            <a:off x="5711400" y="1957500"/>
            <a:ext cx="0" cy="2543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6" name="line 155"/>
          <p:cNvSpPr/>
          <p:nvPr/>
        </p:nvSpPr>
        <p:spPr>
          <a:xfrm>
            <a:off x="5733000" y="1957500"/>
            <a:ext cx="0" cy="2579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7" name="line 156"/>
          <p:cNvSpPr/>
          <p:nvPr/>
        </p:nvSpPr>
        <p:spPr>
          <a:xfrm>
            <a:off x="5752800" y="1957500"/>
            <a:ext cx="0" cy="2615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8" name="line 157"/>
          <p:cNvSpPr/>
          <p:nvPr/>
        </p:nvSpPr>
        <p:spPr>
          <a:xfrm>
            <a:off x="5771700" y="1957500"/>
            <a:ext cx="0" cy="2651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59" name="line 158"/>
          <p:cNvSpPr/>
          <p:nvPr/>
        </p:nvSpPr>
        <p:spPr>
          <a:xfrm>
            <a:off x="5788800" y="1957500"/>
            <a:ext cx="0" cy="2687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0" name="line 159"/>
          <p:cNvSpPr/>
          <p:nvPr/>
        </p:nvSpPr>
        <p:spPr>
          <a:xfrm>
            <a:off x="5805000" y="1957500"/>
            <a:ext cx="0" cy="2723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1" name="line 160"/>
          <p:cNvSpPr/>
          <p:nvPr/>
        </p:nvSpPr>
        <p:spPr>
          <a:xfrm>
            <a:off x="5820300" y="1957500"/>
            <a:ext cx="0" cy="2759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2" name="line 161"/>
          <p:cNvSpPr/>
          <p:nvPr/>
        </p:nvSpPr>
        <p:spPr>
          <a:xfrm>
            <a:off x="5834700" y="1957500"/>
            <a:ext cx="0" cy="2795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3" name="line 162"/>
          <p:cNvSpPr/>
          <p:nvPr/>
        </p:nvSpPr>
        <p:spPr>
          <a:xfrm>
            <a:off x="5847300" y="1957500"/>
            <a:ext cx="0" cy="2831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4" name="line 163"/>
          <p:cNvSpPr/>
          <p:nvPr/>
        </p:nvSpPr>
        <p:spPr>
          <a:xfrm>
            <a:off x="5859900" y="1957500"/>
            <a:ext cx="0" cy="2867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5" name="line 164"/>
          <p:cNvSpPr/>
          <p:nvPr/>
        </p:nvSpPr>
        <p:spPr>
          <a:xfrm>
            <a:off x="5870700" y="1957500"/>
            <a:ext cx="0" cy="290340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6" name="line 165"/>
          <p:cNvSpPr/>
          <p:nvPr/>
        </p:nvSpPr>
        <p:spPr>
          <a:xfrm>
            <a:off x="2786400" y="3780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7" name="line 166"/>
          <p:cNvSpPr/>
          <p:nvPr/>
        </p:nvSpPr>
        <p:spPr>
          <a:xfrm>
            <a:off x="2786400" y="3816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8" name="line 167"/>
          <p:cNvSpPr/>
          <p:nvPr/>
        </p:nvSpPr>
        <p:spPr>
          <a:xfrm>
            <a:off x="2786400" y="3852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69" name="line 168"/>
          <p:cNvSpPr/>
          <p:nvPr/>
        </p:nvSpPr>
        <p:spPr>
          <a:xfrm>
            <a:off x="2786400" y="3888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0" name="line 169"/>
          <p:cNvSpPr/>
          <p:nvPr/>
        </p:nvSpPr>
        <p:spPr>
          <a:xfrm>
            <a:off x="2786400" y="3924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1" name="line 170"/>
          <p:cNvSpPr/>
          <p:nvPr/>
        </p:nvSpPr>
        <p:spPr>
          <a:xfrm>
            <a:off x="2786400" y="3960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2" name="line 171"/>
          <p:cNvSpPr/>
          <p:nvPr/>
        </p:nvSpPr>
        <p:spPr>
          <a:xfrm>
            <a:off x="2786400" y="3996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3" name="line 172"/>
          <p:cNvSpPr/>
          <p:nvPr/>
        </p:nvSpPr>
        <p:spPr>
          <a:xfrm>
            <a:off x="2786400" y="4032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4" name="line 173"/>
          <p:cNvSpPr/>
          <p:nvPr/>
        </p:nvSpPr>
        <p:spPr>
          <a:xfrm>
            <a:off x="2786400" y="4068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5" name="line 174"/>
          <p:cNvSpPr/>
          <p:nvPr/>
        </p:nvSpPr>
        <p:spPr>
          <a:xfrm>
            <a:off x="2786400" y="4104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6" name="line 175"/>
          <p:cNvSpPr/>
          <p:nvPr/>
        </p:nvSpPr>
        <p:spPr>
          <a:xfrm>
            <a:off x="2786400" y="4140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7" name="line 176"/>
          <p:cNvSpPr/>
          <p:nvPr/>
        </p:nvSpPr>
        <p:spPr>
          <a:xfrm>
            <a:off x="2786400" y="4176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8" name="line 177"/>
          <p:cNvSpPr/>
          <p:nvPr/>
        </p:nvSpPr>
        <p:spPr>
          <a:xfrm>
            <a:off x="2786400" y="4212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79" name="line 178"/>
          <p:cNvSpPr/>
          <p:nvPr/>
        </p:nvSpPr>
        <p:spPr>
          <a:xfrm>
            <a:off x="2786400" y="4248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0" name="line 179"/>
          <p:cNvSpPr/>
          <p:nvPr/>
        </p:nvSpPr>
        <p:spPr>
          <a:xfrm>
            <a:off x="2786400" y="4284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1" name="line 180"/>
          <p:cNvSpPr/>
          <p:nvPr/>
        </p:nvSpPr>
        <p:spPr>
          <a:xfrm>
            <a:off x="2786400" y="4320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2" name="line 181"/>
          <p:cNvSpPr/>
          <p:nvPr/>
        </p:nvSpPr>
        <p:spPr>
          <a:xfrm>
            <a:off x="2786400" y="4356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3" name="line 182"/>
          <p:cNvSpPr/>
          <p:nvPr/>
        </p:nvSpPr>
        <p:spPr>
          <a:xfrm>
            <a:off x="2786400" y="4392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4" name="line 183"/>
          <p:cNvSpPr/>
          <p:nvPr/>
        </p:nvSpPr>
        <p:spPr>
          <a:xfrm>
            <a:off x="2786400" y="4428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5" name="line 184"/>
          <p:cNvSpPr/>
          <p:nvPr/>
        </p:nvSpPr>
        <p:spPr>
          <a:xfrm>
            <a:off x="2786400" y="4464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6" name="line 185"/>
          <p:cNvSpPr/>
          <p:nvPr/>
        </p:nvSpPr>
        <p:spPr>
          <a:xfrm>
            <a:off x="2786400" y="4500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7" name="line 186"/>
          <p:cNvSpPr/>
          <p:nvPr/>
        </p:nvSpPr>
        <p:spPr>
          <a:xfrm>
            <a:off x="2786400" y="4536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8" name="line 187"/>
          <p:cNvSpPr/>
          <p:nvPr/>
        </p:nvSpPr>
        <p:spPr>
          <a:xfrm>
            <a:off x="2786400" y="4572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89" name="line 188"/>
          <p:cNvSpPr/>
          <p:nvPr/>
        </p:nvSpPr>
        <p:spPr>
          <a:xfrm>
            <a:off x="2786400" y="4608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0" name="line 189"/>
          <p:cNvSpPr/>
          <p:nvPr/>
        </p:nvSpPr>
        <p:spPr>
          <a:xfrm>
            <a:off x="2786400" y="4644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1" name="line 190"/>
          <p:cNvSpPr/>
          <p:nvPr/>
        </p:nvSpPr>
        <p:spPr>
          <a:xfrm>
            <a:off x="2786400" y="4680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2" name="line 191"/>
          <p:cNvSpPr/>
          <p:nvPr/>
        </p:nvSpPr>
        <p:spPr>
          <a:xfrm>
            <a:off x="2786400" y="4716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3" name="line 192"/>
          <p:cNvSpPr/>
          <p:nvPr/>
        </p:nvSpPr>
        <p:spPr>
          <a:xfrm>
            <a:off x="2786400" y="4752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4" name="line 193"/>
          <p:cNvSpPr/>
          <p:nvPr/>
        </p:nvSpPr>
        <p:spPr>
          <a:xfrm>
            <a:off x="2786400" y="4788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5" name="line 194"/>
          <p:cNvSpPr/>
          <p:nvPr/>
        </p:nvSpPr>
        <p:spPr>
          <a:xfrm>
            <a:off x="2786400" y="4824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6" name="line 195"/>
          <p:cNvSpPr/>
          <p:nvPr/>
        </p:nvSpPr>
        <p:spPr>
          <a:xfrm>
            <a:off x="2786400" y="4860900"/>
            <a:ext cx="34677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7" name="line 196"/>
          <p:cNvSpPr/>
          <p:nvPr/>
        </p:nvSpPr>
        <p:spPr>
          <a:xfrm>
            <a:off x="4430700" y="273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8" name="line 197"/>
          <p:cNvSpPr/>
          <p:nvPr/>
        </p:nvSpPr>
        <p:spPr>
          <a:xfrm>
            <a:off x="4430700" y="3105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99" name="line 198"/>
          <p:cNvSpPr/>
          <p:nvPr/>
        </p:nvSpPr>
        <p:spPr>
          <a:xfrm>
            <a:off x="4430700" y="3177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0" name="line 199"/>
          <p:cNvSpPr/>
          <p:nvPr/>
        </p:nvSpPr>
        <p:spPr>
          <a:xfrm>
            <a:off x="4430700" y="3294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1" name="line 200"/>
          <p:cNvSpPr/>
          <p:nvPr/>
        </p:nvSpPr>
        <p:spPr>
          <a:xfrm>
            <a:off x="4430700" y="3447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2" name="line 201"/>
          <p:cNvSpPr/>
          <p:nvPr/>
        </p:nvSpPr>
        <p:spPr>
          <a:xfrm>
            <a:off x="4430700" y="3645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3" name="line 202"/>
          <p:cNvSpPr/>
          <p:nvPr/>
        </p:nvSpPr>
        <p:spPr>
          <a:xfrm>
            <a:off x="4430700" y="3753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4" name="line 203"/>
          <p:cNvSpPr/>
          <p:nvPr/>
        </p:nvSpPr>
        <p:spPr>
          <a:xfrm>
            <a:off x="4430700" y="3699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5" name="line 204"/>
          <p:cNvSpPr/>
          <p:nvPr/>
        </p:nvSpPr>
        <p:spPr>
          <a:xfrm>
            <a:off x="4430700" y="399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6" name="line 205"/>
          <p:cNvSpPr/>
          <p:nvPr/>
        </p:nvSpPr>
        <p:spPr>
          <a:xfrm>
            <a:off x="4430700" y="4023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7" name="line 206"/>
          <p:cNvSpPr/>
          <p:nvPr/>
        </p:nvSpPr>
        <p:spPr>
          <a:xfrm>
            <a:off x="4430700" y="426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8" name="line 207"/>
          <p:cNvSpPr/>
          <p:nvPr/>
        </p:nvSpPr>
        <p:spPr>
          <a:xfrm>
            <a:off x="4430700" y="4428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09" name="line 208"/>
          <p:cNvSpPr/>
          <p:nvPr/>
        </p:nvSpPr>
        <p:spPr>
          <a:xfrm>
            <a:off x="4430700" y="4428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0" name="line 209"/>
          <p:cNvSpPr/>
          <p:nvPr/>
        </p:nvSpPr>
        <p:spPr>
          <a:xfrm>
            <a:off x="4430700" y="4248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1" name="line 210"/>
          <p:cNvSpPr/>
          <p:nvPr/>
        </p:nvSpPr>
        <p:spPr>
          <a:xfrm>
            <a:off x="4430700" y="426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2" name="line 211"/>
          <p:cNvSpPr/>
          <p:nvPr/>
        </p:nvSpPr>
        <p:spPr>
          <a:xfrm>
            <a:off x="4430700" y="4518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3" name="line 212"/>
          <p:cNvSpPr/>
          <p:nvPr/>
        </p:nvSpPr>
        <p:spPr>
          <a:xfrm>
            <a:off x="4430700" y="4815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4" name="line 213"/>
          <p:cNvSpPr/>
          <p:nvPr/>
        </p:nvSpPr>
        <p:spPr>
          <a:xfrm>
            <a:off x="4430700" y="4869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5" name="line 214"/>
          <p:cNvSpPr/>
          <p:nvPr/>
        </p:nvSpPr>
        <p:spPr>
          <a:xfrm>
            <a:off x="4430700" y="489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6" name="line 215"/>
          <p:cNvSpPr/>
          <p:nvPr/>
        </p:nvSpPr>
        <p:spPr>
          <a:xfrm>
            <a:off x="4430700" y="5121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7" name="line 216"/>
          <p:cNvSpPr/>
          <p:nvPr/>
        </p:nvSpPr>
        <p:spPr>
          <a:xfrm>
            <a:off x="4430700" y="5265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8" name="line 217"/>
          <p:cNvSpPr/>
          <p:nvPr/>
        </p:nvSpPr>
        <p:spPr>
          <a:xfrm>
            <a:off x="4430700" y="5337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19" name="line 218"/>
          <p:cNvSpPr/>
          <p:nvPr/>
        </p:nvSpPr>
        <p:spPr>
          <a:xfrm>
            <a:off x="4430700" y="5454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0" name="line 219"/>
          <p:cNvSpPr/>
          <p:nvPr/>
        </p:nvSpPr>
        <p:spPr>
          <a:xfrm>
            <a:off x="4430700" y="5607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1" name="line 220"/>
          <p:cNvSpPr/>
          <p:nvPr/>
        </p:nvSpPr>
        <p:spPr>
          <a:xfrm>
            <a:off x="4430700" y="5805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2" name="line 221"/>
          <p:cNvSpPr/>
          <p:nvPr/>
        </p:nvSpPr>
        <p:spPr>
          <a:xfrm>
            <a:off x="4430700" y="5859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3" name="line 222"/>
          <p:cNvSpPr/>
          <p:nvPr/>
        </p:nvSpPr>
        <p:spPr>
          <a:xfrm>
            <a:off x="4430700" y="5913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4" name="line 223"/>
          <p:cNvSpPr/>
          <p:nvPr/>
        </p:nvSpPr>
        <p:spPr>
          <a:xfrm>
            <a:off x="4430700" y="615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5" name="line 224"/>
          <p:cNvSpPr/>
          <p:nvPr/>
        </p:nvSpPr>
        <p:spPr>
          <a:xfrm>
            <a:off x="4430700" y="6183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6" name="line 225"/>
          <p:cNvSpPr/>
          <p:nvPr/>
        </p:nvSpPr>
        <p:spPr>
          <a:xfrm>
            <a:off x="4430700" y="6408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7" name="line 226"/>
          <p:cNvSpPr/>
          <p:nvPr/>
        </p:nvSpPr>
        <p:spPr>
          <a:xfrm>
            <a:off x="4430700" y="642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8" name="line 227"/>
          <p:cNvSpPr/>
          <p:nvPr/>
        </p:nvSpPr>
        <p:spPr>
          <a:xfrm>
            <a:off x="4430700" y="642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9" name="line 228"/>
          <p:cNvSpPr/>
          <p:nvPr/>
        </p:nvSpPr>
        <p:spPr>
          <a:xfrm>
            <a:off x="4430700" y="6588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0" name="line 229"/>
          <p:cNvSpPr/>
          <p:nvPr/>
        </p:nvSpPr>
        <p:spPr>
          <a:xfrm>
            <a:off x="4430700" y="6588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1" name="line 230"/>
          <p:cNvSpPr/>
          <p:nvPr/>
        </p:nvSpPr>
        <p:spPr>
          <a:xfrm>
            <a:off x="4430700" y="6678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2" name="line 231"/>
          <p:cNvSpPr/>
          <p:nvPr/>
        </p:nvSpPr>
        <p:spPr>
          <a:xfrm>
            <a:off x="4430700" y="6975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3" name="line 232"/>
          <p:cNvSpPr/>
          <p:nvPr/>
        </p:nvSpPr>
        <p:spPr>
          <a:xfrm>
            <a:off x="4430700" y="7029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4" name="line 233"/>
          <p:cNvSpPr/>
          <p:nvPr/>
        </p:nvSpPr>
        <p:spPr>
          <a:xfrm>
            <a:off x="4430700" y="705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5" name="line 234"/>
          <p:cNvSpPr/>
          <p:nvPr/>
        </p:nvSpPr>
        <p:spPr>
          <a:xfrm>
            <a:off x="4430700" y="7281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6" name="line 235"/>
          <p:cNvSpPr/>
          <p:nvPr/>
        </p:nvSpPr>
        <p:spPr>
          <a:xfrm>
            <a:off x="4430700" y="7425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7" name="line 236"/>
          <p:cNvSpPr/>
          <p:nvPr/>
        </p:nvSpPr>
        <p:spPr>
          <a:xfrm>
            <a:off x="4430700" y="7497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8" name="line 237"/>
          <p:cNvSpPr/>
          <p:nvPr/>
        </p:nvSpPr>
        <p:spPr>
          <a:xfrm>
            <a:off x="4430700" y="7614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9" name="line 238"/>
          <p:cNvSpPr/>
          <p:nvPr/>
        </p:nvSpPr>
        <p:spPr>
          <a:xfrm>
            <a:off x="4430700" y="7767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0" name="line 239"/>
          <p:cNvSpPr/>
          <p:nvPr/>
        </p:nvSpPr>
        <p:spPr>
          <a:xfrm>
            <a:off x="4430700" y="7965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1" name="line 240"/>
          <p:cNvSpPr/>
          <p:nvPr/>
        </p:nvSpPr>
        <p:spPr>
          <a:xfrm>
            <a:off x="4430700" y="8019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2" name="line 241"/>
          <p:cNvSpPr/>
          <p:nvPr/>
        </p:nvSpPr>
        <p:spPr>
          <a:xfrm>
            <a:off x="4430700" y="8343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3" name="line 242"/>
          <p:cNvSpPr/>
          <p:nvPr/>
        </p:nvSpPr>
        <p:spPr>
          <a:xfrm>
            <a:off x="4430700" y="858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4" name="line 243"/>
          <p:cNvSpPr/>
          <p:nvPr/>
        </p:nvSpPr>
        <p:spPr>
          <a:xfrm>
            <a:off x="4430700" y="858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5" name="line 244"/>
          <p:cNvSpPr/>
          <p:nvPr/>
        </p:nvSpPr>
        <p:spPr>
          <a:xfrm>
            <a:off x="4430700" y="8748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6" name="line 245"/>
          <p:cNvSpPr/>
          <p:nvPr/>
        </p:nvSpPr>
        <p:spPr>
          <a:xfrm>
            <a:off x="4430700" y="8748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7" name="line 246"/>
          <p:cNvSpPr/>
          <p:nvPr/>
        </p:nvSpPr>
        <p:spPr>
          <a:xfrm>
            <a:off x="4430700" y="9189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8" name="line 247"/>
          <p:cNvSpPr/>
          <p:nvPr/>
        </p:nvSpPr>
        <p:spPr>
          <a:xfrm>
            <a:off x="4430700" y="921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9" name="line 248"/>
          <p:cNvSpPr/>
          <p:nvPr/>
        </p:nvSpPr>
        <p:spPr>
          <a:xfrm>
            <a:off x="4430700" y="9585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0" name="line 249"/>
          <p:cNvSpPr/>
          <p:nvPr/>
        </p:nvSpPr>
        <p:spPr>
          <a:xfrm>
            <a:off x="4430700" y="9657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1" name="line 250"/>
          <p:cNvSpPr/>
          <p:nvPr/>
        </p:nvSpPr>
        <p:spPr>
          <a:xfrm>
            <a:off x="4430700" y="9927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2" name="line 251"/>
          <p:cNvSpPr/>
          <p:nvPr/>
        </p:nvSpPr>
        <p:spPr>
          <a:xfrm>
            <a:off x="4430700" y="10179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3" name="line 252"/>
          <p:cNvSpPr/>
          <p:nvPr/>
        </p:nvSpPr>
        <p:spPr>
          <a:xfrm>
            <a:off x="4430700" y="1074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4" name="line 253"/>
          <p:cNvSpPr/>
          <p:nvPr/>
        </p:nvSpPr>
        <p:spPr>
          <a:xfrm>
            <a:off x="4430700" y="1074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5" name="line 254"/>
          <p:cNvSpPr/>
          <p:nvPr/>
        </p:nvSpPr>
        <p:spPr>
          <a:xfrm>
            <a:off x="4430700" y="10908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6" name="line 255"/>
          <p:cNvSpPr/>
          <p:nvPr/>
        </p:nvSpPr>
        <p:spPr>
          <a:xfrm>
            <a:off x="4430700" y="1137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7" name="line 256"/>
          <p:cNvSpPr/>
          <p:nvPr/>
        </p:nvSpPr>
        <p:spPr>
          <a:xfrm>
            <a:off x="4430700" y="11745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8" name="line 257"/>
          <p:cNvSpPr/>
          <p:nvPr/>
        </p:nvSpPr>
        <p:spPr>
          <a:xfrm>
            <a:off x="4430700" y="12087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9" name="line 258"/>
          <p:cNvSpPr/>
          <p:nvPr/>
        </p:nvSpPr>
        <p:spPr>
          <a:xfrm>
            <a:off x="4430700" y="12906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60" name="line 259"/>
          <p:cNvSpPr/>
          <p:nvPr/>
        </p:nvSpPr>
        <p:spPr>
          <a:xfrm>
            <a:off x="4430700" y="13068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61" name="line 260"/>
          <p:cNvSpPr/>
          <p:nvPr/>
        </p:nvSpPr>
        <p:spPr>
          <a:xfrm>
            <a:off x="4430700" y="13905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62" name="line 261"/>
          <p:cNvSpPr/>
          <p:nvPr/>
        </p:nvSpPr>
        <p:spPr>
          <a:xfrm>
            <a:off x="4430700" y="1522800"/>
            <a:ext cx="1795500" cy="0"/>
          </a:xfrm>
          <a:prstGeom prst="line">
            <a:avLst/>
          </a:prstGeom>
          <a:noFill/>
          <a:ln w="3600" cap="flat" cmpd="sng">
            <a:solidFill>
              <a:srgbClr val="ff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