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0692000" cy="756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/>
      <a:lvl3pPr marL="1143000" indent="-228600" algn="l" defTabSz="914400" rtl="0" eaLnBrk="1" latinLnBrk="0" hangingPunct="1"/>
      <a:lvl4pPr marL="1600200" indent="-228600" algn="l" defTabSz="914400" rtl="0" eaLnBrk="1" latinLnBrk="0" hangingPunct="1"/>
      <a:lvl5pPr marL="2057400" indent="-228600" algn="l" defTabSz="914400" rtl="0" eaLnBrk="1" latinLnBrk="0" hangingPunct="1"/>
      <a:lvl6pPr marL="2514600" indent="-228600" algn="l" defTabSz="914400" rtl="0" eaLnBrk="1" latinLnBrk="0" hangingPunct="1"/>
      <a:lvl7pPr marL="2971800" indent="-228600" algn="l" defTabSz="914400" rtl="0" eaLnBrk="1" latinLnBrk="0" hangingPunct="1"/>
      <a:lvl8pPr marL="3429000" indent="-228600" algn="l" defTabSz="914400" rtl="0" eaLnBrk="1" latinLnBrk="0" hangingPunct="1"/>
      <a:lvl9pPr marL="3886200" indent="-228600" algn="l" defTabSz="914400" rtl="0" eaLnBrk="1" latinLnBrk="0" hangingPunct="1"/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line 0"/>
          <p:cNvSpPr/>
          <p:nvPr/>
        </p:nvSpPr>
        <p:spPr>
          <a:xfrm>
            <a:off x="744300" y="2820600"/>
            <a:ext cx="3600000" cy="0"/>
          </a:xfrm>
          <a:prstGeom prst="line">
            <a:avLst/>
          </a:prstGeom>
          <a:noFill/>
          <a:ln w="144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" name="line 1"/>
          <p:cNvSpPr/>
          <p:nvPr/>
        </p:nvSpPr>
        <p:spPr>
          <a:xfrm>
            <a:off x="4344300" y="1020600"/>
            <a:ext cx="0" cy="1800000"/>
          </a:xfrm>
          <a:prstGeom prst="line">
            <a:avLst/>
          </a:prstGeom>
          <a:noFill/>
          <a:ln w="144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" name="line 2"/>
          <p:cNvSpPr/>
          <p:nvPr/>
        </p:nvSpPr>
        <p:spPr>
          <a:xfrm>
            <a:off x="744300" y="1020600"/>
            <a:ext cx="3600000" cy="0"/>
          </a:xfrm>
          <a:prstGeom prst="line">
            <a:avLst/>
          </a:prstGeom>
          <a:noFill/>
          <a:ln w="144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" name="line 3"/>
          <p:cNvSpPr/>
          <p:nvPr/>
        </p:nvSpPr>
        <p:spPr>
          <a:xfrm>
            <a:off x="744300" y="1020600"/>
            <a:ext cx="0" cy="1800000"/>
          </a:xfrm>
          <a:prstGeom prst="line">
            <a:avLst/>
          </a:prstGeom>
          <a:noFill/>
          <a:ln w="144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" name="ellipse 4"/>
          <p:cNvSpPr/>
          <p:nvPr/>
        </p:nvSpPr>
        <p:spPr>
          <a:xfrm>
            <a:off x="816300" y="2532600"/>
            <a:ext cx="216900" cy="216900"/>
          </a:xfrm>
          <a:prstGeom prst="ellips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" name="ellipse 5"/>
          <p:cNvSpPr/>
          <p:nvPr/>
        </p:nvSpPr>
        <p:spPr>
          <a:xfrm>
            <a:off x="4056300" y="2532600"/>
            <a:ext cx="216900" cy="216900"/>
          </a:xfrm>
          <a:prstGeom prst="ellips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" name="ellipse 6"/>
          <p:cNvSpPr/>
          <p:nvPr/>
        </p:nvSpPr>
        <p:spPr>
          <a:xfrm>
            <a:off x="4056300" y="1092600"/>
            <a:ext cx="216900" cy="216900"/>
          </a:xfrm>
          <a:prstGeom prst="ellips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" name="ellipse 7"/>
          <p:cNvSpPr/>
          <p:nvPr/>
        </p:nvSpPr>
        <p:spPr>
          <a:xfrm>
            <a:off x="816300" y="1092600"/>
            <a:ext cx="216900" cy="216900"/>
          </a:xfrm>
          <a:prstGeom prst="ellips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" name="line 8"/>
          <p:cNvSpPr/>
          <p:nvPr/>
        </p:nvSpPr>
        <p:spPr>
          <a:xfrm>
            <a:off x="605700" y="1920600"/>
            <a:ext cx="38691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lgDash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" name="line 9"/>
          <p:cNvSpPr/>
          <p:nvPr/>
        </p:nvSpPr>
        <p:spPr>
          <a:xfrm>
            <a:off x="2544300" y="879300"/>
            <a:ext cx="0" cy="20727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lgDash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" name="ellipse 10"/>
          <p:cNvSpPr/>
          <p:nvPr/>
        </p:nvSpPr>
        <p:spPr>
          <a:xfrm>
            <a:off x="2364300" y="1740600"/>
            <a:ext cx="360900" cy="360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" name="line 11"/>
          <p:cNvSpPr/>
          <p:nvPr/>
        </p:nvSpPr>
        <p:spPr>
          <a:xfrm>
            <a:off x="4164300" y="1020600"/>
            <a:ext cx="0" cy="2880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" name="line 12"/>
          <p:cNvSpPr/>
          <p:nvPr/>
        </p:nvSpPr>
        <p:spPr>
          <a:xfrm>
            <a:off x="4056300" y="1200600"/>
            <a:ext cx="2880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" name="line 13"/>
          <p:cNvSpPr/>
          <p:nvPr/>
        </p:nvSpPr>
        <p:spPr>
          <a:xfrm>
            <a:off x="744300" y="1200600"/>
            <a:ext cx="2880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" name="line 14"/>
          <p:cNvSpPr/>
          <p:nvPr/>
        </p:nvSpPr>
        <p:spPr>
          <a:xfrm>
            <a:off x="924300" y="1020600"/>
            <a:ext cx="0" cy="2880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" name="line 15"/>
          <p:cNvSpPr/>
          <p:nvPr/>
        </p:nvSpPr>
        <p:spPr>
          <a:xfrm>
            <a:off x="924300" y="2532600"/>
            <a:ext cx="0" cy="2880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" name="line 16"/>
          <p:cNvSpPr/>
          <p:nvPr/>
        </p:nvSpPr>
        <p:spPr>
          <a:xfrm>
            <a:off x="744300" y="2640600"/>
            <a:ext cx="2880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" name="line 17"/>
          <p:cNvSpPr/>
          <p:nvPr/>
        </p:nvSpPr>
        <p:spPr>
          <a:xfrm>
            <a:off x="4164300" y="2532600"/>
            <a:ext cx="0" cy="2880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" name="line 18"/>
          <p:cNvSpPr/>
          <p:nvPr/>
        </p:nvSpPr>
        <p:spPr>
          <a:xfrm>
            <a:off x="4056300" y="2640600"/>
            <a:ext cx="2880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0" name="ellipse 19"/>
          <p:cNvSpPr/>
          <p:nvPr/>
        </p:nvSpPr>
        <p:spPr>
          <a:xfrm>
            <a:off x="2292300" y="1668600"/>
            <a:ext cx="504900" cy="504900"/>
          </a:xfrm>
          <a:prstGeom prst="ellipse">
            <a:avLst/>
          </a:prstGeom>
          <a:noFill/>
          <a:ln w="144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1" name="フリーフォーム20"/>
          <p:cNvSpPr/>
          <p:nvPr/>
        </p:nvSpPr>
        <p:spPr>
          <a:xfrm>
            <a:off x="924300" y="1200600"/>
            <a:ext cx="180000" cy="180000"/>
          </a:xfrm>
          <a:custGeom>
            <a:pathLst>
              <a:path w="200" h="200">
                <a:moveTo>
                  <a:pt x="200" y="0"/>
                </a:moveTo>
                <a:cubicBezTo>
                  <a:pt x="200" y="110"/>
                  <a:pt x="110" y="200"/>
                  <a:pt x="0" y="200"/>
                </a:cubicBezTo>
              </a:path>
            </a:pathLst>
          </a:custGeom>
          <a:noFill/>
          <a:ln w="14400" cap="flat" cmpd="sng">
            <a:solidFill>
              <a:srgbClr val="ff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2" name="line 21"/>
          <p:cNvSpPr/>
          <p:nvPr/>
        </p:nvSpPr>
        <p:spPr>
          <a:xfrm>
            <a:off x="924300" y="1380600"/>
            <a:ext cx="0" cy="1080000"/>
          </a:xfrm>
          <a:prstGeom prst="line">
            <a:avLst/>
          </a:prstGeom>
          <a:noFill/>
          <a:ln w="144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3" name="フリーフォーム22"/>
          <p:cNvSpPr/>
          <p:nvPr/>
        </p:nvSpPr>
        <p:spPr>
          <a:xfrm>
            <a:off x="924300" y="2460600"/>
            <a:ext cx="180000" cy="180000"/>
          </a:xfrm>
          <a:custGeom>
            <a:pathLst>
              <a:path w="200" h="200">
                <a:moveTo>
                  <a:pt x="0" y="0"/>
                </a:moveTo>
                <a:cubicBezTo>
                  <a:pt x="110" y="0"/>
                  <a:pt x="200" y="90"/>
                  <a:pt x="200" y="200"/>
                </a:cubicBezTo>
              </a:path>
            </a:pathLst>
          </a:custGeom>
          <a:noFill/>
          <a:ln w="14400" cap="flat" cmpd="sng">
            <a:solidFill>
              <a:srgbClr val="ff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4" name="line 23"/>
          <p:cNvSpPr/>
          <p:nvPr/>
        </p:nvSpPr>
        <p:spPr>
          <a:xfrm>
            <a:off x="1104300" y="2640600"/>
            <a:ext cx="2880000" cy="0"/>
          </a:xfrm>
          <a:prstGeom prst="line">
            <a:avLst/>
          </a:prstGeom>
          <a:noFill/>
          <a:ln w="144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5" name="フリーフォーム24"/>
          <p:cNvSpPr/>
          <p:nvPr/>
        </p:nvSpPr>
        <p:spPr>
          <a:xfrm>
            <a:off x="3984300" y="2460600"/>
            <a:ext cx="180000" cy="180000"/>
          </a:xfrm>
          <a:custGeom>
            <a:pathLst>
              <a:path w="200" h="200">
                <a:moveTo>
                  <a:pt x="0" y="200"/>
                </a:moveTo>
                <a:cubicBezTo>
                  <a:pt x="0" y="90"/>
                  <a:pt x="90" y="0"/>
                  <a:pt x="200" y="0"/>
                </a:cubicBezTo>
              </a:path>
            </a:pathLst>
          </a:custGeom>
          <a:noFill/>
          <a:ln w="14400" cap="flat" cmpd="sng">
            <a:solidFill>
              <a:srgbClr val="ff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6" name="line 25"/>
          <p:cNvSpPr/>
          <p:nvPr/>
        </p:nvSpPr>
        <p:spPr>
          <a:xfrm>
            <a:off x="4164300" y="1380600"/>
            <a:ext cx="0" cy="1080000"/>
          </a:xfrm>
          <a:prstGeom prst="line">
            <a:avLst/>
          </a:prstGeom>
          <a:noFill/>
          <a:ln w="144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7" name="line 26"/>
          <p:cNvSpPr/>
          <p:nvPr/>
        </p:nvSpPr>
        <p:spPr>
          <a:xfrm>
            <a:off x="1104300" y="1200600"/>
            <a:ext cx="2880000" cy="0"/>
          </a:xfrm>
          <a:prstGeom prst="line">
            <a:avLst/>
          </a:prstGeom>
          <a:noFill/>
          <a:ln w="14400" cap="flat" cmpd="sng">
            <a:solidFill>
              <a:srgbClr val="ff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8" name="フリーフォーム27"/>
          <p:cNvSpPr/>
          <p:nvPr/>
        </p:nvSpPr>
        <p:spPr>
          <a:xfrm>
            <a:off x="3984300" y="1200600"/>
            <a:ext cx="180000" cy="180000"/>
          </a:xfrm>
          <a:custGeom>
            <a:pathLst>
              <a:path w="200" h="200">
                <a:moveTo>
                  <a:pt x="200" y="200"/>
                </a:moveTo>
                <a:cubicBezTo>
                  <a:pt x="90" y="200"/>
                  <a:pt x="0" y="110"/>
                  <a:pt x="0" y="0"/>
                </a:cubicBezTo>
              </a:path>
            </a:pathLst>
          </a:custGeom>
          <a:noFill/>
          <a:ln w="14400" cap="flat" cmpd="sng">
            <a:solidFill>
              <a:srgbClr val="ff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9" name="line 28"/>
          <p:cNvSpPr/>
          <p:nvPr/>
        </p:nvSpPr>
        <p:spPr>
          <a:xfrm>
            <a:off x="1032300" y="1467000"/>
            <a:ext cx="0" cy="90630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0" name="line 29"/>
          <p:cNvSpPr/>
          <p:nvPr/>
        </p:nvSpPr>
        <p:spPr>
          <a:xfrm>
            <a:off x="1115100" y="2424600"/>
            <a:ext cx="28593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1" name="line 30"/>
          <p:cNvSpPr/>
          <p:nvPr/>
        </p:nvSpPr>
        <p:spPr>
          <a:xfrm>
            <a:off x="1191600" y="2532600"/>
            <a:ext cx="27063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2" name="line 31"/>
          <p:cNvSpPr/>
          <p:nvPr/>
        </p:nvSpPr>
        <p:spPr>
          <a:xfrm>
            <a:off x="1032300" y="2316600"/>
            <a:ext cx="30240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3" name="line 32"/>
          <p:cNvSpPr/>
          <p:nvPr/>
        </p:nvSpPr>
        <p:spPr>
          <a:xfrm>
            <a:off x="1032300" y="1524600"/>
            <a:ext cx="30240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4" name="line 33"/>
          <p:cNvSpPr/>
          <p:nvPr/>
        </p:nvSpPr>
        <p:spPr>
          <a:xfrm>
            <a:off x="4056300" y="1467000"/>
            <a:ext cx="0" cy="90630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5" name="line 34"/>
          <p:cNvSpPr/>
          <p:nvPr/>
        </p:nvSpPr>
        <p:spPr>
          <a:xfrm>
            <a:off x="1115100" y="1416600"/>
            <a:ext cx="28593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6" name="line 35"/>
          <p:cNvSpPr/>
          <p:nvPr/>
        </p:nvSpPr>
        <p:spPr>
          <a:xfrm>
            <a:off x="1191600" y="1308600"/>
            <a:ext cx="27063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7" name="ellipse 36"/>
          <p:cNvSpPr/>
          <p:nvPr/>
        </p:nvSpPr>
        <p:spPr>
          <a:xfrm>
            <a:off x="2184300" y="1560600"/>
            <a:ext cx="720900" cy="720900"/>
          </a:xfrm>
          <a:prstGeom prst="ellips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8" name="line 37"/>
          <p:cNvSpPr/>
          <p:nvPr/>
        </p:nvSpPr>
        <p:spPr>
          <a:xfrm>
            <a:off x="1032300" y="1632600"/>
            <a:ext cx="12960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9" name="line 38"/>
          <p:cNvSpPr/>
          <p:nvPr/>
        </p:nvSpPr>
        <p:spPr>
          <a:xfrm>
            <a:off x="1032300" y="1740600"/>
            <a:ext cx="12006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0" name="line 39"/>
          <p:cNvSpPr/>
          <p:nvPr/>
        </p:nvSpPr>
        <p:spPr>
          <a:xfrm>
            <a:off x="1032300" y="1848600"/>
            <a:ext cx="11592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1" name="line 40"/>
          <p:cNvSpPr/>
          <p:nvPr/>
        </p:nvSpPr>
        <p:spPr>
          <a:xfrm>
            <a:off x="1032300" y="1992600"/>
            <a:ext cx="11592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2" name="line 41"/>
          <p:cNvSpPr/>
          <p:nvPr/>
        </p:nvSpPr>
        <p:spPr>
          <a:xfrm>
            <a:off x="1032300" y="2100600"/>
            <a:ext cx="12006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3" name="line 42"/>
          <p:cNvSpPr/>
          <p:nvPr/>
        </p:nvSpPr>
        <p:spPr>
          <a:xfrm>
            <a:off x="1032300" y="2208600"/>
            <a:ext cx="12960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4" name="line 43"/>
          <p:cNvSpPr/>
          <p:nvPr/>
        </p:nvSpPr>
        <p:spPr>
          <a:xfrm>
            <a:off x="2760300" y="1632600"/>
            <a:ext cx="12960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5" name="line 44"/>
          <p:cNvSpPr/>
          <p:nvPr/>
        </p:nvSpPr>
        <p:spPr>
          <a:xfrm>
            <a:off x="2856600" y="1740600"/>
            <a:ext cx="11997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6" name="line 45"/>
          <p:cNvSpPr/>
          <p:nvPr/>
        </p:nvSpPr>
        <p:spPr>
          <a:xfrm>
            <a:off x="2897100" y="1848600"/>
            <a:ext cx="11592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7" name="line 46"/>
          <p:cNvSpPr/>
          <p:nvPr/>
        </p:nvSpPr>
        <p:spPr>
          <a:xfrm>
            <a:off x="2897100" y="1992600"/>
            <a:ext cx="11592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8" name="line 47"/>
          <p:cNvSpPr/>
          <p:nvPr/>
        </p:nvSpPr>
        <p:spPr>
          <a:xfrm>
            <a:off x="2856600" y="2100600"/>
            <a:ext cx="11997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9" name="line 48"/>
          <p:cNvSpPr/>
          <p:nvPr/>
        </p:nvSpPr>
        <p:spPr>
          <a:xfrm>
            <a:off x="2760300" y="2208600"/>
            <a:ext cx="12960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0" name="フリーフォーム49"/>
          <p:cNvSpPr/>
          <p:nvPr/>
        </p:nvSpPr>
        <p:spPr>
          <a:xfrm>
            <a:off x="1032300" y="1308600"/>
            <a:ext cx="159300" cy="159300"/>
          </a:xfrm>
          <a:custGeom>
            <a:pathLst>
              <a:path w="177" h="177">
                <a:moveTo>
                  <a:pt x="177" y="0"/>
                </a:moveTo>
                <a:cubicBezTo>
                  <a:pt x="144" y="79"/>
                  <a:pt x="80" y="144"/>
                  <a:pt x="0" y="177"/>
                </a:cubicBezTo>
              </a:path>
            </a:pathLst>
          </a:custGeom>
          <a:noFill/>
          <a:ln w="72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1" name="フリーフォーム50"/>
          <p:cNvSpPr/>
          <p:nvPr/>
        </p:nvSpPr>
        <p:spPr>
          <a:xfrm>
            <a:off x="1032300" y="2373300"/>
            <a:ext cx="159300" cy="159300"/>
          </a:xfrm>
          <a:custGeom>
            <a:pathLst>
              <a:path w="177" h="177">
                <a:moveTo>
                  <a:pt x="0" y="0"/>
                </a:moveTo>
                <a:cubicBezTo>
                  <a:pt x="79" y="33"/>
                  <a:pt x="144" y="97"/>
                  <a:pt x="177" y="177"/>
                </a:cubicBezTo>
              </a:path>
            </a:pathLst>
          </a:custGeom>
          <a:noFill/>
          <a:ln w="72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2" name="フリーフォーム51"/>
          <p:cNvSpPr/>
          <p:nvPr/>
        </p:nvSpPr>
        <p:spPr>
          <a:xfrm>
            <a:off x="3897000" y="2373300"/>
            <a:ext cx="159300" cy="159300"/>
          </a:xfrm>
          <a:custGeom>
            <a:pathLst>
              <a:path w="177" h="177">
                <a:moveTo>
                  <a:pt x="0" y="177"/>
                </a:moveTo>
                <a:cubicBezTo>
                  <a:pt x="33" y="98"/>
                  <a:pt x="97" y="33"/>
                  <a:pt x="177" y="0"/>
                </a:cubicBezTo>
              </a:path>
            </a:pathLst>
          </a:custGeom>
          <a:noFill/>
          <a:ln w="72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3" name="フリーフォーム52"/>
          <p:cNvSpPr/>
          <p:nvPr/>
        </p:nvSpPr>
        <p:spPr>
          <a:xfrm>
            <a:off x="3897000" y="1308600"/>
            <a:ext cx="159300" cy="159300"/>
          </a:xfrm>
          <a:custGeom>
            <a:pathLst>
              <a:path w="177" h="177">
                <a:moveTo>
                  <a:pt x="177" y="177"/>
                </a:moveTo>
                <a:cubicBezTo>
                  <a:pt x="98" y="144"/>
                  <a:pt x="33" y="80"/>
                  <a:pt x="0" y="0"/>
                </a:cubicBezTo>
              </a:path>
            </a:pathLst>
          </a:custGeom>
          <a:noFill/>
          <a:ln w="72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4" name=""/>
          <p:cNvSpPr/>
          <p:nvPr/>
        </p:nvSpPr>
        <p:spPr>
          <a:xfrm>
            <a:off x="1638000" y="3015900"/>
            <a:ext cx="548100" cy="1521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600"/>
              </a:lnSpc>
            </a:pPr>
            <a:r>
              <a:rPr lang="en-US" altLang="ja-JP" sz="800" spc="0">
                <a:latin typeface="ＭＳ 明朝"/>
                <a:ea typeface="ＭＳ 明朝"/>
              </a:rPr>
              <a:t>必要な肉厚</a:t>
            </a:r>
            <a:endParaRPr lang="en-US" altLang="ja-JP"/>
          </a:p>
        </p:txBody>
      </p:sp>
      <p:sp>
        <p:nvSpPr>
          <p:cNvPr id="55" name=""/>
          <p:cNvSpPr/>
          <p:nvPr/>
        </p:nvSpPr>
        <p:spPr>
          <a:xfrm>
            <a:off x="2596500" y="705600"/>
            <a:ext cx="1329300" cy="1521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600"/>
              </a:lnSpc>
            </a:pPr>
            <a:r>
              <a:rPr lang="en-US" altLang="ja-JP" sz="800" spc="0">
                <a:latin typeface="ＭＳ 明朝"/>
                <a:ea typeface="ＭＳ 明朝"/>
              </a:rPr>
              <a:t>工具径を考慮した切削パス</a:t>
            </a:r>
            <a:endParaRPr lang="en-US" altLang="ja-JP"/>
          </a:p>
        </p:txBody>
      </p:sp>
      <p:grpSp>
        <p:nvGrpSpPr>
          <p:cNvPr id="56" name="グループ化55"/>
          <p:cNvGrpSpPr/>
          <p:nvPr/>
        </p:nvGrpSpPr>
        <p:grpSpPr>
          <a:xfrm>
            <a:off x="1778400" y="2644200"/>
            <a:ext cx="81900" cy="314100"/>
            <a:chOff x="1778400" y="2644200"/>
            <a:chExt cx="81900" cy="314100"/>
          </a:xfrm>
        </p:grpSpPr>
        <p:sp>
          <p:nvSpPr>
            <p:cNvPr id="57" name="line 56"/>
            <p:cNvSpPr/>
            <p:nvPr/>
          </p:nvSpPr>
          <p:spPr>
            <a:xfrm>
              <a:off x="1819800" y="2644200"/>
              <a:ext cx="0" cy="3141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58" name="フリーフォーム57"/>
            <p:cNvSpPr/>
            <p:nvPr/>
          </p:nvSpPr>
          <p:spPr>
            <a:xfrm>
              <a:off x="1778400" y="2644200"/>
              <a:ext cx="81900" cy="99000"/>
            </a:xfrm>
            <a:custGeom>
              <a:pathLst>
                <a:path w="91" h="110">
                  <a:moveTo>
                    <a:pt x="91" y="110"/>
                  </a:moveTo>
                  <a:lnTo>
                    <a:pt x="46" y="0"/>
                  </a:lnTo>
                  <a:lnTo>
                    <a:pt x="0" y="110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59" name="グループ化58"/>
          <p:cNvGrpSpPr/>
          <p:nvPr/>
        </p:nvGrpSpPr>
        <p:grpSpPr>
          <a:xfrm>
            <a:off x="1819800" y="2139300"/>
            <a:ext cx="604800" cy="819000"/>
            <a:chOff x="1819800" y="2139300"/>
            <a:chExt cx="604800" cy="819000"/>
          </a:xfrm>
        </p:grpSpPr>
        <p:sp>
          <p:nvSpPr>
            <p:cNvPr id="60" name="line 59"/>
            <p:cNvSpPr/>
            <p:nvPr/>
          </p:nvSpPr>
          <p:spPr>
            <a:xfrm rot="21600000" flipV="1">
              <a:off x="1819800" y="2139300"/>
              <a:ext cx="604800" cy="8190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61" name="フリーフォーム60"/>
            <p:cNvSpPr/>
            <p:nvPr/>
          </p:nvSpPr>
          <p:spPr>
            <a:xfrm>
              <a:off x="2331900" y="2139300"/>
              <a:ext cx="92700" cy="104400"/>
            </a:xfrm>
            <a:custGeom>
              <a:pathLst>
                <a:path w="103" h="116">
                  <a:moveTo>
                    <a:pt x="74" y="116"/>
                  </a:moveTo>
                  <a:lnTo>
                    <a:pt x="103" y="0"/>
                  </a:lnTo>
                  <a:lnTo>
                    <a:pt x="0" y="61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62" name="グループ化61"/>
          <p:cNvGrpSpPr/>
          <p:nvPr/>
        </p:nvGrpSpPr>
        <p:grpSpPr>
          <a:xfrm>
            <a:off x="3050100" y="863100"/>
            <a:ext cx="81900" cy="442800"/>
            <a:chOff x="3050100" y="863100"/>
            <a:chExt cx="81900" cy="442800"/>
          </a:xfrm>
        </p:grpSpPr>
        <p:sp>
          <p:nvSpPr>
            <p:cNvPr id="63" name="line 62"/>
            <p:cNvSpPr/>
            <p:nvPr/>
          </p:nvSpPr>
          <p:spPr>
            <a:xfrm>
              <a:off x="3091500" y="863100"/>
              <a:ext cx="0" cy="4428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64" name="フリーフォーム63"/>
            <p:cNvSpPr/>
            <p:nvPr/>
          </p:nvSpPr>
          <p:spPr>
            <a:xfrm>
              <a:off x="3050100" y="1206000"/>
              <a:ext cx="81900" cy="99900"/>
            </a:xfrm>
            <a:custGeom>
              <a:pathLst>
                <a:path w="91" h="111">
                  <a:moveTo>
                    <a:pt x="0" y="0"/>
                  </a:moveTo>
                  <a:lnTo>
                    <a:pt x="46" y="111"/>
                  </a:lnTo>
                  <a:lnTo>
                    <a:pt x="91" y="0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</a:majorFont>
      <a:minorFont>
        <a:latin typeface="Calibri"/>
        <a:ea typeface=""/>
        <a:cs typeface=""/>
        <a:font script="Arab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