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package/2006/relationships/metadata/thumbnail" Target="docProps/thumbnail.jpeg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6840000" cy="925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3" Type="http://schemas.openxmlformats.org/officeDocument/2006/relationships/viewProps" Target="viewProp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/>
      <a:lvl3pPr marL="1143000" indent="-228600" algn="l" defTabSz="914400" rtl="0" eaLnBrk="1" latinLnBrk="0" hangingPunct="1"/>
      <a:lvl4pPr marL="1600200" indent="-228600" algn="l" defTabSz="914400" rtl="0" eaLnBrk="1" latinLnBrk="0" hangingPunct="1"/>
      <a:lvl5pPr marL="2057400" indent="-228600" algn="l" defTabSz="914400" rtl="0" eaLnBrk="1" latinLnBrk="0" hangingPunct="1"/>
      <a:lvl6pPr marL="2514600" indent="-228600" algn="l" defTabSz="914400" rtl="0" eaLnBrk="1" latinLnBrk="0" hangingPunct="1"/>
      <a:lvl7pPr marL="2971800" indent="-228600" algn="l" defTabSz="914400" rtl="0" eaLnBrk="1" latinLnBrk="0" hangingPunct="1"/>
      <a:lvl8pPr marL="3429000" indent="-228600" algn="l" defTabSz="914400" rtl="0" eaLnBrk="1" latinLnBrk="0" hangingPunct="1"/>
      <a:lvl9pPr marL="3886200" indent="-228600" algn="l" defTabSz="914400" rtl="0" eaLnBrk="1" latinLnBrk="0" hangingPunct="1"/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line 0"/>
          <p:cNvSpPr/>
          <p:nvPr/>
        </p:nvSpPr>
        <p:spPr>
          <a:xfrm>
            <a:off x="1351800" y="4307400"/>
            <a:ext cx="900000" cy="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" name="line 1"/>
          <p:cNvSpPr/>
          <p:nvPr/>
        </p:nvSpPr>
        <p:spPr>
          <a:xfrm>
            <a:off x="2251800" y="4307400"/>
            <a:ext cx="720000" cy="3600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3" name="line 2"/>
          <p:cNvSpPr/>
          <p:nvPr/>
        </p:nvSpPr>
        <p:spPr>
          <a:xfrm>
            <a:off x="2971800" y="4667400"/>
            <a:ext cx="540000" cy="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4" name="フリーフォーム3"/>
          <p:cNvSpPr/>
          <p:nvPr/>
        </p:nvSpPr>
        <p:spPr>
          <a:xfrm>
            <a:off x="3511800" y="4667400"/>
            <a:ext cx="360000" cy="360000"/>
          </a:xfrm>
          <a:custGeom>
            <a:pathLst>
              <a:path w="400" h="400">
                <a:moveTo>
                  <a:pt x="0" y="0"/>
                </a:moveTo>
                <a:cubicBezTo>
                  <a:pt x="220" y="0"/>
                  <a:pt x="400" y="180"/>
                  <a:pt x="400" y="400"/>
                </a:cubicBezTo>
              </a:path>
            </a:pathLst>
          </a:custGeom>
          <a:noFill/>
          <a:ln w="14400" cap="flat" cmpd="sng">
            <a:solidFill>
              <a:srgbClr val="000000"/>
            </a:solidFill>
            <a:prstDash val="solid"/>
            <a:beve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5" name="line 4"/>
          <p:cNvSpPr/>
          <p:nvPr/>
        </p:nvSpPr>
        <p:spPr>
          <a:xfrm>
            <a:off x="4051800" y="4127400"/>
            <a:ext cx="0" cy="900000"/>
          </a:xfrm>
          <a:prstGeom prst="line">
            <a:avLst/>
          </a:prstGeom>
          <a:noFill/>
          <a:ln w="7200" cap="flat" cmpd="sng">
            <a:solidFill>
              <a:srgbClr val="00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6" name="line 5"/>
          <p:cNvSpPr/>
          <p:nvPr/>
        </p:nvSpPr>
        <p:spPr>
          <a:xfrm>
            <a:off x="1351800" y="4127400"/>
            <a:ext cx="2700000" cy="0"/>
          </a:xfrm>
          <a:prstGeom prst="line">
            <a:avLst/>
          </a:prstGeom>
          <a:noFill/>
          <a:ln w="7200" cap="flat" cmpd="sng">
            <a:solidFill>
              <a:srgbClr val="000000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7" name="ellipse 6"/>
          <p:cNvSpPr/>
          <p:nvPr/>
        </p:nvSpPr>
        <p:spPr>
          <a:xfrm>
            <a:off x="4231800" y="3587400"/>
            <a:ext cx="360900" cy="360900"/>
          </a:xfrm>
          <a:prstGeom prst="ellipse">
            <a:avLst/>
          </a:prstGeom>
          <a:noFill/>
          <a:ln w="72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8" name=""/>
          <p:cNvSpPr/>
          <p:nvPr/>
        </p:nvSpPr>
        <p:spPr>
          <a:xfrm>
            <a:off x="4344300" y="5103900"/>
            <a:ext cx="963900" cy="183600"/>
          </a:xfrm>
          <a:prstGeom prst="rect">
            <a:avLst/>
          </a:prstGeom>
          <a:noFill/>
          <a:ln w="9000" cap="flat" cmpd="sng">
            <a:noFill/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0" rIns="0" tIns="0" bIns="0" wrap="none">
            <a:spAutoFit/>
          </a:bodyPr>
          <a:lstStyle/>
          <a:p>
            <a:pPr algn="l" indent="0" marL="0" marR="0">
              <a:lnSpc>
                <a:spcPts val="1800"/>
              </a:lnSpc>
            </a:pPr>
            <a:r>
              <a:rPr lang="en-US" altLang="ja-JP" sz="1000" spc="0">
                <a:latin typeface="ＭＳ ゴシック"/>
                <a:ea typeface="ＭＳ ゴシック"/>
              </a:rPr>
              <a:t>ワーク座標原点</a:t>
            </a:r>
            <a:endParaRPr lang="en-US" altLang="ja-JP"/>
          </a:p>
        </p:txBody>
      </p:sp>
      <p:sp>
        <p:nvSpPr>
          <p:cNvPr id="9" name=""/>
          <p:cNvSpPr/>
          <p:nvPr/>
        </p:nvSpPr>
        <p:spPr>
          <a:xfrm>
            <a:off x="4103100" y="4311900"/>
            <a:ext cx="1382400" cy="316800"/>
          </a:xfrm>
          <a:prstGeom prst="rect">
            <a:avLst/>
          </a:prstGeom>
          <a:noFill/>
          <a:ln w="9000" cap="flat" cmpd="sng">
            <a:noFill/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0" rIns="0" tIns="0" bIns="0" wrap="none">
            <a:spAutoFit/>
          </a:bodyPr>
          <a:lstStyle/>
          <a:p>
            <a:pPr algn="l" indent="0" marL="0" marR="0">
              <a:lnSpc>
                <a:spcPts val="1007"/>
              </a:lnSpc>
            </a:pPr>
            <a:r>
              <a:rPr lang="en-US" altLang="ja-JP" sz="1000" spc="0">
                <a:latin typeface="ＭＳ ゴシック"/>
                <a:ea typeface="ＭＳ ゴシック"/>
              </a:rPr>
              <a:t>被削材の端面を表す線</a:t>
            </a:r>
            <a:endParaRPr lang="en-US" altLang="ja-JP"/>
          </a:p>
          <a:p>
            <a:pPr algn="l" indent="0" marL="0" marR="0">
              <a:lnSpc>
                <a:spcPts val="807"/>
              </a:lnSpc>
            </a:pPr>
            <a:r>
              <a:rPr lang="en-US" altLang="ja-JP" sz="800" spc="0">
                <a:latin typeface="ＭＳ ゴシック"/>
                <a:ea typeface="ＭＳ ゴシック"/>
              </a:rPr>
              <a:t>(ORIGIN)</a:t>
            </a:r>
            <a:endParaRPr lang="en-US" altLang="ja-JP"/>
          </a:p>
        </p:txBody>
      </p:sp>
      <p:sp>
        <p:nvSpPr>
          <p:cNvPr id="10" name=""/>
          <p:cNvSpPr/>
          <p:nvPr/>
        </p:nvSpPr>
        <p:spPr>
          <a:xfrm>
            <a:off x="1351800" y="3943800"/>
            <a:ext cx="1828800" cy="183600"/>
          </a:xfrm>
          <a:prstGeom prst="rect">
            <a:avLst/>
          </a:prstGeom>
          <a:noFill/>
          <a:ln w="9000" cap="flat" cmpd="sng">
            <a:noFill/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0" rIns="0" tIns="0" bIns="0" wrap="none">
            <a:spAutoFit/>
          </a:bodyPr>
          <a:lstStyle/>
          <a:p>
            <a:pPr algn="l" indent="0" marL="0" marR="0">
              <a:lnSpc>
                <a:spcPts val="1800"/>
              </a:lnSpc>
            </a:pPr>
            <a:r>
              <a:rPr lang="en-US" altLang="ja-JP" sz="1000" spc="0">
                <a:latin typeface="ＭＳ ゴシック"/>
                <a:ea typeface="ＭＳ ゴシック"/>
              </a:rPr>
              <a:t>被削材の外径を表す線</a:t>
            </a:r>
            <a:r>
              <a:rPr lang="en-US" altLang="ja-JP" sz="800" spc="0">
                <a:latin typeface="ＭＳ ゴシック"/>
                <a:ea typeface="ＭＳ ゴシック"/>
              </a:rPr>
              <a:t>(ORIGIN)</a:t>
            </a:r>
            <a:endParaRPr lang="en-US" altLang="ja-JP"/>
          </a:p>
        </p:txBody>
      </p:sp>
      <p:sp>
        <p:nvSpPr>
          <p:cNvPr id="11" name=""/>
          <p:cNvSpPr/>
          <p:nvPr/>
        </p:nvSpPr>
        <p:spPr>
          <a:xfrm>
            <a:off x="3332700" y="3684600"/>
            <a:ext cx="824400" cy="177300"/>
          </a:xfrm>
          <a:prstGeom prst="rect">
            <a:avLst/>
          </a:prstGeom>
          <a:noFill/>
          <a:ln w="9000" cap="flat" cmpd="sng">
            <a:noFill/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0" rIns="0" tIns="0" bIns="0" wrap="none">
            <a:spAutoFit/>
          </a:bodyPr>
          <a:lstStyle/>
          <a:p>
            <a:pPr algn="l" indent="0" marL="0" marR="0">
              <a:lnSpc>
                <a:spcPts val="1800"/>
              </a:lnSpc>
            </a:pPr>
            <a:r>
              <a:rPr lang="en-US" altLang="ja-JP" sz="1000" spc="0">
                <a:latin typeface="ＭＳ ゴシック"/>
                <a:ea typeface="ＭＳ ゴシック"/>
              </a:rPr>
              <a:t>工具初期位置</a:t>
            </a:r>
            <a:endParaRPr lang="en-US" altLang="ja-JP"/>
          </a:p>
        </p:txBody>
      </p:sp>
      <p:sp>
        <p:nvSpPr>
          <p:cNvPr id="12" name=""/>
          <p:cNvSpPr/>
          <p:nvPr/>
        </p:nvSpPr>
        <p:spPr>
          <a:xfrm>
            <a:off x="1431900" y="4364100"/>
            <a:ext cx="824400" cy="304200"/>
          </a:xfrm>
          <a:prstGeom prst="rect">
            <a:avLst/>
          </a:prstGeom>
          <a:noFill/>
          <a:ln w="9000" cap="flat" cmpd="sng">
            <a:noFill/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0" rIns="0" tIns="0" bIns="0" wrap="none">
            <a:spAutoFit/>
          </a:bodyPr>
          <a:lstStyle/>
          <a:p>
            <a:pPr algn="l" indent="0" marL="0" marR="0">
              <a:lnSpc>
                <a:spcPts val="1007"/>
              </a:lnSpc>
            </a:pPr>
            <a:r>
              <a:rPr lang="en-US" altLang="ja-JP" sz="1000" spc="0">
                <a:latin typeface="ＭＳ ゴシック"/>
                <a:ea typeface="ＭＳ ゴシック"/>
              </a:rPr>
              <a:t>切削したい</a:t>
            </a:r>
            <a:endParaRPr lang="en-US" altLang="ja-JP"/>
          </a:p>
          <a:p>
            <a:pPr algn="l" indent="0" marL="0" marR="0">
              <a:lnSpc>
                <a:spcPts val="1007"/>
              </a:lnSpc>
            </a:pPr>
            <a:r>
              <a:rPr lang="en-US" altLang="ja-JP" sz="1000" spc="0">
                <a:latin typeface="ＭＳ ゴシック"/>
                <a:ea typeface="ＭＳ ゴシック"/>
              </a:rPr>
              <a:t>外径形状</a:t>
            </a:r>
            <a:r>
              <a:rPr lang="en-US" altLang="ja-JP" sz="800" spc="0">
                <a:latin typeface="ＭＳ ゴシック"/>
                <a:ea typeface="ＭＳ ゴシック"/>
              </a:rPr>
              <a:t>(CAM)</a:t>
            </a:r>
            <a:endParaRPr lang="en-US" altLang="ja-JP"/>
          </a:p>
        </p:txBody>
      </p:sp>
      <p:sp>
        <p:nvSpPr>
          <p:cNvPr id="13" name=""/>
          <p:cNvSpPr/>
          <p:nvPr/>
        </p:nvSpPr>
        <p:spPr>
          <a:xfrm>
            <a:off x="3707100" y="3818700"/>
            <a:ext cx="441000" cy="177300"/>
          </a:xfrm>
          <a:prstGeom prst="rect">
            <a:avLst/>
          </a:prstGeom>
          <a:noFill/>
          <a:ln w="9000" cap="flat" cmpd="sng">
            <a:noFill/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0" rIns="0" tIns="0" bIns="0" wrap="none">
            <a:spAutoFit/>
          </a:bodyPr>
          <a:lstStyle/>
          <a:p>
            <a:pPr algn="l" indent="0" marL="0" marR="0">
              <a:lnSpc>
                <a:spcPts val="1600"/>
              </a:lnSpc>
            </a:pPr>
            <a:r>
              <a:rPr lang="en-US" altLang="ja-JP" sz="800" spc="0">
                <a:latin typeface="ＭＳ ゴシック"/>
                <a:ea typeface="ＭＳ ゴシック"/>
              </a:rPr>
              <a:t>(ORIGIN)</a:t>
            </a:r>
            <a:endParaRPr lang="en-US" altLang="ja-JP"/>
          </a:p>
        </p:txBody>
      </p:sp>
      <p:grpSp>
        <p:nvGrpSpPr>
          <p:cNvPr id="14" name="グループ化13"/>
          <p:cNvGrpSpPr/>
          <p:nvPr/>
        </p:nvGrpSpPr>
        <p:grpSpPr>
          <a:xfrm>
            <a:off x="4086900" y="5057100"/>
            <a:ext cx="211500" cy="92700"/>
            <a:chOff x="4086900" y="5057100"/>
            <a:chExt cx="211500" cy="92700"/>
          </a:xfrm>
        </p:grpSpPr>
        <p:sp>
          <p:nvSpPr>
            <p:cNvPr id="15" name="line 14"/>
            <p:cNvSpPr/>
            <p:nvPr/>
          </p:nvSpPr>
          <p:spPr>
            <a:xfrm>
              <a:off x="4086900" y="5057100"/>
              <a:ext cx="211500" cy="92700"/>
            </a:xfrm>
            <a:prstGeom prst="line">
              <a:avLst/>
            </a:prstGeom>
            <a:noFill/>
            <a:ln w="3600" cap="flat" cmpd="sng">
              <a:solidFill>
                <a:srgbClr val="000000"/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  <p:sp>
          <p:nvSpPr>
            <p:cNvPr id="16" name="フリーフォーム15"/>
            <p:cNvSpPr/>
            <p:nvPr/>
          </p:nvSpPr>
          <p:spPr>
            <a:xfrm>
              <a:off x="4086900" y="5057100"/>
              <a:ext cx="107100" cy="77400"/>
            </a:xfrm>
            <a:custGeom>
              <a:pathLst>
                <a:path w="119" h="86">
                  <a:moveTo>
                    <a:pt x="119" y="2"/>
                  </a:moveTo>
                  <a:lnTo>
                    <a:pt x="0" y="0"/>
                  </a:lnTo>
                  <a:lnTo>
                    <a:pt x="82" y="86"/>
                  </a:lnTo>
                </a:path>
              </a:pathLst>
            </a:custGeom>
            <a:noFill/>
            <a:ln w="3600" cap="flat" cmpd="sng">
              <a:solidFill>
                <a:srgbClr val="000000"/>
              </a:solidFill>
              <a:prstDash val="solid"/>
              <a:miter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</p:grpSp>
      <p:grpSp>
        <p:nvGrpSpPr>
          <p:cNvPr id="17" name="グループ化16"/>
          <p:cNvGrpSpPr/>
          <p:nvPr/>
        </p:nvGrpSpPr>
        <p:grpSpPr>
          <a:xfrm>
            <a:off x="4185000" y="3726000"/>
            <a:ext cx="226800" cy="81900"/>
            <a:chOff x="4185000" y="3726000"/>
            <a:chExt cx="226800" cy="81900"/>
          </a:xfrm>
        </p:grpSpPr>
        <p:sp>
          <p:nvSpPr>
            <p:cNvPr id="18" name="line 17"/>
            <p:cNvSpPr/>
            <p:nvPr/>
          </p:nvSpPr>
          <p:spPr>
            <a:xfrm>
              <a:off x="4185000" y="3767400"/>
              <a:ext cx="226800" cy="0"/>
            </a:xfrm>
            <a:prstGeom prst="line">
              <a:avLst/>
            </a:prstGeom>
            <a:noFill/>
            <a:ln w="3600" cap="flat" cmpd="sng">
              <a:solidFill>
                <a:srgbClr val="000000"/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  <p:sp>
          <p:nvSpPr>
            <p:cNvPr id="19" name="フリーフォーム18"/>
            <p:cNvSpPr/>
            <p:nvPr/>
          </p:nvSpPr>
          <p:spPr>
            <a:xfrm>
              <a:off x="4348800" y="3726000"/>
              <a:ext cx="63000" cy="81900"/>
            </a:xfrm>
            <a:custGeom>
              <a:pathLst>
                <a:path w="70" h="91">
                  <a:moveTo>
                    <a:pt x="0" y="91"/>
                  </a:moveTo>
                  <a:lnTo>
                    <a:pt x="70" y="46"/>
                  </a:lnTo>
                  <a:lnTo>
                    <a:pt x="0" y="0"/>
                  </a:lnTo>
                </a:path>
              </a:pathLst>
            </a:custGeom>
            <a:noFill/>
            <a:ln w="3600" cap="flat" cmpd="sng">
              <a:solidFill>
                <a:srgbClr val="000000"/>
              </a:solidFill>
              <a:prstDash val="solid"/>
              <a:miter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</p:grpSp>
      <p:sp>
        <p:nvSpPr>
          <p:cNvPr id="20" name=""/>
          <p:cNvSpPr/>
          <p:nvPr/>
        </p:nvSpPr>
        <p:spPr>
          <a:xfrm>
            <a:off x="2792700" y="4963500"/>
            <a:ext cx="1215000" cy="304200"/>
          </a:xfrm>
          <a:prstGeom prst="rect">
            <a:avLst/>
          </a:prstGeom>
          <a:noFill/>
          <a:ln w="9000" cap="flat" cmpd="sng">
            <a:noFill/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0" rIns="0" tIns="0" bIns="0" wrap="none">
            <a:spAutoFit/>
          </a:bodyPr>
          <a:lstStyle/>
          <a:p>
            <a:pPr algn="l" indent="0" marL="0" marR="0">
              <a:lnSpc>
                <a:spcPts val="1007"/>
              </a:lnSpc>
            </a:pPr>
            <a:r>
              <a:rPr lang="en-US" altLang="ja-JP" sz="1000" spc="0">
                <a:latin typeface="ＭＳ ゴシック"/>
                <a:ea typeface="ＭＳ ゴシック"/>
              </a:rPr>
              <a:t>切削したい</a:t>
            </a:r>
            <a:endParaRPr lang="en-US" altLang="ja-JP"/>
          </a:p>
          <a:p>
            <a:pPr algn="l" indent="0" marL="0" marR="0">
              <a:lnSpc>
                <a:spcPts val="1007"/>
              </a:lnSpc>
            </a:pPr>
            <a:r>
              <a:rPr lang="en-US" altLang="ja-JP" sz="1000" spc="0">
                <a:latin typeface="ＭＳ ゴシック"/>
                <a:ea typeface="ＭＳ ゴシック"/>
              </a:rPr>
              <a:t>内径形状</a:t>
            </a:r>
            <a:r>
              <a:rPr lang="en-US" altLang="ja-JP" sz="800" spc="0">
                <a:latin typeface="ＭＳ ゴシック"/>
                <a:ea typeface="ＭＳ ゴシック"/>
              </a:rPr>
              <a:t>(CAM_INSIDE)</a:t>
            </a:r>
            <a:endParaRPr lang="en-US" altLang="ja-JP"/>
          </a:p>
        </p:txBody>
      </p:sp>
      <p:sp>
        <p:nvSpPr>
          <p:cNvPr id="21" name="line 20"/>
          <p:cNvSpPr/>
          <p:nvPr/>
        </p:nvSpPr>
        <p:spPr>
          <a:xfrm>
            <a:off x="2251800" y="4847400"/>
            <a:ext cx="1800000" cy="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2" name="line 21"/>
          <p:cNvSpPr/>
          <p:nvPr/>
        </p:nvSpPr>
        <p:spPr>
          <a:xfrm>
            <a:off x="2971800" y="4760100"/>
            <a:ext cx="270000" cy="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3" name="line 22"/>
          <p:cNvSpPr/>
          <p:nvPr/>
        </p:nvSpPr>
        <p:spPr>
          <a:xfrm>
            <a:off x="1431900" y="5027400"/>
            <a:ext cx="133200" cy="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4" name=""/>
          <p:cNvSpPr/>
          <p:nvPr/>
        </p:nvSpPr>
        <p:spPr>
          <a:xfrm>
            <a:off x="1431900" y="5287500"/>
            <a:ext cx="1521900" cy="304200"/>
          </a:xfrm>
          <a:prstGeom prst="rect">
            <a:avLst/>
          </a:prstGeom>
          <a:noFill/>
          <a:ln w="9000" cap="flat" cmpd="sng">
            <a:noFill/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0" rIns="0" tIns="0" bIns="0" wrap="none">
            <a:spAutoFit/>
          </a:bodyPr>
          <a:lstStyle/>
          <a:p>
            <a:pPr algn="l" indent="0" marL="0" marR="0">
              <a:lnSpc>
                <a:spcPts val="1007"/>
              </a:lnSpc>
            </a:pPr>
            <a:r>
              <a:rPr lang="en-US" altLang="ja-JP" sz="1000" spc="0">
                <a:latin typeface="ＭＳ ゴシック"/>
                <a:ea typeface="ＭＳ ゴシック"/>
              </a:rPr>
              <a:t>溝加工および切り離しの</a:t>
            </a:r>
            <a:endParaRPr lang="en-US" altLang="ja-JP"/>
          </a:p>
          <a:p>
            <a:pPr algn="l" indent="0" marL="0" marR="0">
              <a:lnSpc>
                <a:spcPts val="1007"/>
              </a:lnSpc>
            </a:pPr>
            <a:r>
              <a:rPr lang="en-US" altLang="ja-JP" sz="1000" spc="0">
                <a:latin typeface="ＭＳ ゴシック"/>
                <a:ea typeface="ＭＳ ゴシック"/>
              </a:rPr>
              <a:t>場所</a:t>
            </a:r>
            <a:r>
              <a:rPr lang="en-US" altLang="ja-JP" sz="800" spc="0">
                <a:latin typeface="ＭＳ ゴシック"/>
                <a:ea typeface="ＭＳ ゴシック"/>
              </a:rPr>
              <a:t>(CAM_GROOVE)</a:t>
            </a:r>
            <a:endParaRPr lang="en-US" altLang="ja-JP"/>
          </a:p>
        </p:txBody>
      </p:sp>
      <p:grpSp>
        <p:nvGrpSpPr>
          <p:cNvPr id="25" name="グループ化24"/>
          <p:cNvGrpSpPr/>
          <p:nvPr/>
        </p:nvGrpSpPr>
        <p:grpSpPr>
          <a:xfrm>
            <a:off x="2251800" y="4760100"/>
            <a:ext cx="855000" cy="478800"/>
            <a:chOff x="2251800" y="4760100"/>
            <a:chExt cx="855000" cy="478800"/>
          </a:xfrm>
        </p:grpSpPr>
        <p:sp>
          <p:nvSpPr>
            <p:cNvPr id="26" name="line 25"/>
            <p:cNvSpPr/>
            <p:nvPr/>
          </p:nvSpPr>
          <p:spPr>
            <a:xfrm rot="21600000" flipV="1">
              <a:off x="2251800" y="4760100"/>
              <a:ext cx="855000" cy="478800"/>
            </a:xfrm>
            <a:prstGeom prst="line">
              <a:avLst/>
            </a:prstGeom>
            <a:noFill/>
            <a:ln w="3600" cap="flat" cmpd="sng">
              <a:solidFill>
                <a:srgbClr val="000000"/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  <p:sp>
          <p:nvSpPr>
            <p:cNvPr id="27" name="フリーフォーム26"/>
            <p:cNvSpPr/>
            <p:nvPr/>
          </p:nvSpPr>
          <p:spPr>
            <a:xfrm>
              <a:off x="2998800" y="4760100"/>
              <a:ext cx="108000" cy="84600"/>
            </a:xfrm>
            <a:custGeom>
              <a:pathLst>
                <a:path w="120" h="94">
                  <a:moveTo>
                    <a:pt x="45" y="94"/>
                  </a:moveTo>
                  <a:lnTo>
                    <a:pt x="120" y="0"/>
                  </a:lnTo>
                  <a:lnTo>
                    <a:pt x="0" y="14"/>
                  </a:lnTo>
                </a:path>
              </a:pathLst>
            </a:custGeom>
            <a:noFill/>
            <a:ln w="3600" cap="flat" cmpd="sng">
              <a:solidFill>
                <a:srgbClr val="000000"/>
              </a:solidFill>
              <a:prstDash val="solid"/>
              <a:miter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</p:grpSp>
      <p:grpSp>
        <p:nvGrpSpPr>
          <p:cNvPr id="28" name="グループ化27"/>
          <p:cNvGrpSpPr/>
          <p:nvPr/>
        </p:nvGrpSpPr>
        <p:grpSpPr>
          <a:xfrm>
            <a:off x="1565100" y="5016600"/>
            <a:ext cx="686700" cy="222300"/>
            <a:chOff x="1565100" y="5016600"/>
            <a:chExt cx="686700" cy="222300"/>
          </a:xfrm>
        </p:grpSpPr>
        <p:sp>
          <p:nvSpPr>
            <p:cNvPr id="29" name="line 28"/>
            <p:cNvSpPr/>
            <p:nvPr/>
          </p:nvSpPr>
          <p:spPr>
            <a:xfrm>
              <a:off x="1565100" y="5027400"/>
              <a:ext cx="686700" cy="211500"/>
            </a:xfrm>
            <a:prstGeom prst="line">
              <a:avLst/>
            </a:prstGeom>
            <a:noFill/>
            <a:ln w="3600" cap="flat" cmpd="sng">
              <a:solidFill>
                <a:srgbClr val="000000"/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  <p:sp>
          <p:nvSpPr>
            <p:cNvPr id="30" name="フリーフォーム29"/>
            <p:cNvSpPr/>
            <p:nvPr/>
          </p:nvSpPr>
          <p:spPr>
            <a:xfrm>
              <a:off x="1565100" y="5016600"/>
              <a:ext cx="107100" cy="79200"/>
            </a:xfrm>
            <a:custGeom>
              <a:pathLst>
                <a:path w="119" h="88">
                  <a:moveTo>
                    <a:pt x="119" y="0"/>
                  </a:moveTo>
                  <a:lnTo>
                    <a:pt x="0" y="12"/>
                  </a:lnTo>
                  <a:lnTo>
                    <a:pt x="92" y="88"/>
                  </a:lnTo>
                </a:path>
              </a:pathLst>
            </a:custGeom>
            <a:noFill/>
            <a:ln w="3600" cap="flat" cmpd="sng">
              <a:solidFill>
                <a:srgbClr val="000000"/>
              </a:solidFill>
              <a:prstDash val="solid"/>
              <a:miter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</p:grpSp>
      <p:grpSp>
        <p:nvGrpSpPr>
          <p:cNvPr id="31" name="グループ化30"/>
          <p:cNvGrpSpPr/>
          <p:nvPr/>
        </p:nvGrpSpPr>
        <p:grpSpPr>
          <a:xfrm>
            <a:off x="3470400" y="4847400"/>
            <a:ext cx="81900" cy="180000"/>
            <a:chOff x="3470400" y="4847400"/>
            <a:chExt cx="81900" cy="180000"/>
          </a:xfrm>
        </p:grpSpPr>
        <p:sp>
          <p:nvSpPr>
            <p:cNvPr id="32" name="line 31"/>
            <p:cNvSpPr/>
            <p:nvPr/>
          </p:nvSpPr>
          <p:spPr>
            <a:xfrm>
              <a:off x="3511800" y="4847400"/>
              <a:ext cx="0" cy="180000"/>
            </a:xfrm>
            <a:prstGeom prst="line">
              <a:avLst/>
            </a:prstGeom>
            <a:noFill/>
            <a:ln w="3600" cap="flat" cmpd="sng">
              <a:solidFill>
                <a:srgbClr val="000000"/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  <p:sp>
          <p:nvSpPr>
            <p:cNvPr id="33" name="フリーフォーム32"/>
            <p:cNvSpPr/>
            <p:nvPr/>
          </p:nvSpPr>
          <p:spPr>
            <a:xfrm>
              <a:off x="3470400" y="4847400"/>
              <a:ext cx="81900" cy="99000"/>
            </a:xfrm>
            <a:custGeom>
              <a:pathLst>
                <a:path w="91" h="110">
                  <a:moveTo>
                    <a:pt x="91" y="110"/>
                  </a:moveTo>
                  <a:lnTo>
                    <a:pt x="46" y="0"/>
                  </a:lnTo>
                  <a:lnTo>
                    <a:pt x="0" y="110"/>
                  </a:lnTo>
                </a:path>
              </a:pathLst>
            </a:custGeom>
            <a:noFill/>
            <a:ln w="3600" cap="flat" cmpd="sng">
              <a:solidFill>
                <a:srgbClr val="000000"/>
              </a:solidFill>
              <a:prstDash val="solid"/>
              <a:miter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</p:grpSp>
      <p:grpSp>
        <p:nvGrpSpPr>
          <p:cNvPr id="34" name="グループ化33"/>
          <p:cNvGrpSpPr/>
          <p:nvPr/>
        </p:nvGrpSpPr>
        <p:grpSpPr>
          <a:xfrm>
            <a:off x="2193300" y="4364100"/>
            <a:ext cx="117000" cy="106200"/>
            <a:chOff x="2193300" y="4364100"/>
            <a:chExt cx="117000" cy="106200"/>
          </a:xfrm>
        </p:grpSpPr>
        <p:sp>
          <p:nvSpPr>
            <p:cNvPr id="35" name="line 34"/>
            <p:cNvSpPr/>
            <p:nvPr/>
          </p:nvSpPr>
          <p:spPr>
            <a:xfrm rot="21600000" flipV="1">
              <a:off x="2193300" y="4364100"/>
              <a:ext cx="117000" cy="106200"/>
            </a:xfrm>
            <a:prstGeom prst="line">
              <a:avLst/>
            </a:prstGeom>
            <a:noFill/>
            <a:ln w="3600" cap="flat" cmpd="sng">
              <a:solidFill>
                <a:srgbClr val="000000"/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  <p:sp>
          <p:nvSpPr>
            <p:cNvPr id="36" name="フリーフォーム35"/>
            <p:cNvSpPr/>
            <p:nvPr/>
          </p:nvSpPr>
          <p:spPr>
            <a:xfrm>
              <a:off x="2208600" y="4364100"/>
              <a:ext cx="101700" cy="97200"/>
            </a:xfrm>
            <a:custGeom>
              <a:pathLst>
                <a:path w="113" h="108">
                  <a:moveTo>
                    <a:pt x="61" y="108"/>
                  </a:moveTo>
                  <a:lnTo>
                    <a:pt x="113" y="0"/>
                  </a:lnTo>
                  <a:lnTo>
                    <a:pt x="0" y="40"/>
                  </a:lnTo>
                </a:path>
              </a:pathLst>
            </a:custGeom>
            <a:noFill/>
            <a:ln w="3600" cap="flat" cmpd="sng">
              <a:solidFill>
                <a:srgbClr val="000000"/>
              </a:solidFill>
              <a:prstDash val="solid"/>
              <a:miter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</a:majorFont>
      <a:minorFont>
        <a:latin typeface="Calibri"/>
        <a:ea typeface=""/>
        <a:cs typeface=""/>
        <a:font script="Arab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