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40000" cy="925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line 0"/>
          <p:cNvSpPr/>
          <p:nvPr/>
        </p:nvSpPr>
        <p:spPr>
          <a:xfrm>
            <a:off x="3323700" y="4755600"/>
            <a:ext cx="18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line 1"/>
          <p:cNvSpPr/>
          <p:nvPr/>
        </p:nvSpPr>
        <p:spPr>
          <a:xfrm>
            <a:off x="3351600" y="4217400"/>
            <a:ext cx="135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line 2"/>
          <p:cNvSpPr/>
          <p:nvPr/>
        </p:nvSpPr>
        <p:spPr>
          <a:xfrm rot="21600000" flipV="1">
            <a:off x="3323700" y="4217400"/>
            <a:ext cx="27900" cy="5382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line 3"/>
          <p:cNvSpPr/>
          <p:nvPr/>
        </p:nvSpPr>
        <p:spPr>
          <a:xfrm>
            <a:off x="3486600" y="4217400"/>
            <a:ext cx="17100" cy="5382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line 4"/>
          <p:cNvSpPr/>
          <p:nvPr/>
        </p:nvSpPr>
        <p:spPr>
          <a:xfrm>
            <a:off x="3351600" y="3852000"/>
            <a:ext cx="0" cy="3654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line 5"/>
          <p:cNvSpPr/>
          <p:nvPr/>
        </p:nvSpPr>
        <p:spPr>
          <a:xfrm>
            <a:off x="3486600" y="3852000"/>
            <a:ext cx="0" cy="3654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" name="line 6"/>
          <p:cNvSpPr/>
          <p:nvPr/>
        </p:nvSpPr>
        <p:spPr>
          <a:xfrm>
            <a:off x="3323700" y="4711500"/>
            <a:ext cx="18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" name=""/>
          <p:cNvSpPr/>
          <p:nvPr/>
        </p:nvSpPr>
        <p:spPr>
          <a:xfrm>
            <a:off x="3083400" y="4931100"/>
            <a:ext cx="684000" cy="1836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左 中央 右</a:t>
            </a:r>
            <a:endParaRPr lang="en-US" altLang="ja-JP"/>
          </a:p>
        </p:txBody>
      </p:sp>
      <p:grpSp>
        <p:nvGrpSpPr>
          <p:cNvPr id="9" name="グループ化8"/>
          <p:cNvGrpSpPr/>
          <p:nvPr/>
        </p:nvGrpSpPr>
        <p:grpSpPr>
          <a:xfrm>
            <a:off x="3141000" y="4755600"/>
            <a:ext cx="182700" cy="139500"/>
            <a:chOff x="3141000" y="4755600"/>
            <a:chExt cx="182700" cy="139500"/>
          </a:xfrm>
        </p:grpSpPr>
        <p:sp>
          <p:nvSpPr>
            <p:cNvPr id="10" name="line 9"/>
            <p:cNvSpPr/>
            <p:nvPr/>
          </p:nvSpPr>
          <p:spPr>
            <a:xfrm rot="21600000" flipV="1">
              <a:off x="3141000" y="4755600"/>
              <a:ext cx="182700" cy="1395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1" name="フリーフォーム10"/>
            <p:cNvSpPr/>
            <p:nvPr/>
          </p:nvSpPr>
          <p:spPr>
            <a:xfrm>
              <a:off x="3219300" y="4755600"/>
              <a:ext cx="104400" cy="92700"/>
            </a:xfrm>
            <a:custGeom>
              <a:pathLst>
                <a:path w="116" h="103">
                  <a:moveTo>
                    <a:pt x="55" y="103"/>
                  </a:moveTo>
                  <a:lnTo>
                    <a:pt x="116" y="0"/>
                  </a:lnTo>
                  <a:lnTo>
                    <a:pt x="0" y="3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12" name="グループ化11"/>
          <p:cNvGrpSpPr/>
          <p:nvPr/>
        </p:nvGrpSpPr>
        <p:grpSpPr>
          <a:xfrm>
            <a:off x="3503700" y="4755600"/>
            <a:ext cx="177300" cy="139500"/>
            <a:chOff x="3503700" y="4755600"/>
            <a:chExt cx="177300" cy="139500"/>
          </a:xfrm>
        </p:grpSpPr>
        <p:sp>
          <p:nvSpPr>
            <p:cNvPr id="13" name="line 12"/>
            <p:cNvSpPr/>
            <p:nvPr/>
          </p:nvSpPr>
          <p:spPr>
            <a:xfrm>
              <a:off x="3503700" y="4755600"/>
              <a:ext cx="177300" cy="1395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4" name="フリーフォーム13"/>
            <p:cNvSpPr/>
            <p:nvPr/>
          </p:nvSpPr>
          <p:spPr>
            <a:xfrm>
              <a:off x="3503700" y="4755600"/>
              <a:ext cx="103500" cy="93600"/>
            </a:xfrm>
            <a:custGeom>
              <a:pathLst>
                <a:path w="115" h="104">
                  <a:moveTo>
                    <a:pt x="115" y="32"/>
                  </a:moveTo>
                  <a:lnTo>
                    <a:pt x="0" y="0"/>
                  </a:lnTo>
                  <a:lnTo>
                    <a:pt x="58" y="104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15" name="グループ化14"/>
          <p:cNvGrpSpPr/>
          <p:nvPr/>
        </p:nvGrpSpPr>
        <p:grpSpPr>
          <a:xfrm>
            <a:off x="3372300" y="4755600"/>
            <a:ext cx="81900" cy="180000"/>
            <a:chOff x="3372300" y="4755600"/>
            <a:chExt cx="81900" cy="180000"/>
          </a:xfrm>
        </p:grpSpPr>
        <p:sp>
          <p:nvSpPr>
            <p:cNvPr id="16" name="line 15"/>
            <p:cNvSpPr/>
            <p:nvPr/>
          </p:nvSpPr>
          <p:spPr>
            <a:xfrm>
              <a:off x="3413700" y="4755600"/>
              <a:ext cx="0" cy="180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7" name="フリーフォーム16"/>
            <p:cNvSpPr/>
            <p:nvPr/>
          </p:nvSpPr>
          <p:spPr>
            <a:xfrm>
              <a:off x="3372300" y="4755600"/>
              <a:ext cx="81900" cy="99000"/>
            </a:xfrm>
            <a:custGeom>
              <a:pathLst>
                <a:path w="91" h="110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18" name="グループ化17"/>
          <p:cNvGrpSpPr/>
          <p:nvPr/>
        </p:nvGrpSpPr>
        <p:grpSpPr>
          <a:xfrm>
            <a:off x="2603700" y="5254200"/>
            <a:ext cx="1440000" cy="81900"/>
            <a:chOff x="2603700" y="5254200"/>
            <a:chExt cx="1440000" cy="81900"/>
          </a:xfrm>
        </p:grpSpPr>
        <p:sp>
          <p:nvSpPr>
            <p:cNvPr id="19" name="line 18"/>
            <p:cNvSpPr/>
            <p:nvPr/>
          </p:nvSpPr>
          <p:spPr>
            <a:xfrm>
              <a:off x="2603700" y="5295600"/>
              <a:ext cx="1440000" cy="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20" name="フリーフォーム19"/>
            <p:cNvSpPr/>
            <p:nvPr/>
          </p:nvSpPr>
          <p:spPr>
            <a:xfrm>
              <a:off x="3943800" y="5254200"/>
              <a:ext cx="99900" cy="81900"/>
            </a:xfrm>
            <a:custGeom>
              <a:pathLst>
                <a:path w="111" h="91">
                  <a:moveTo>
                    <a:pt x="0" y="91"/>
                  </a:moveTo>
                  <a:lnTo>
                    <a:pt x="111" y="46"/>
                  </a:lnTo>
                  <a:lnTo>
                    <a:pt x="0" y="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21" name="グループ化20"/>
          <p:cNvGrpSpPr/>
          <p:nvPr/>
        </p:nvGrpSpPr>
        <p:grpSpPr>
          <a:xfrm>
            <a:off x="2742300" y="4035600"/>
            <a:ext cx="81900" cy="1440000"/>
            <a:chOff x="2742300" y="4035600"/>
            <a:chExt cx="81900" cy="1440000"/>
          </a:xfrm>
        </p:grpSpPr>
        <p:sp>
          <p:nvSpPr>
            <p:cNvPr id="22" name="line 21"/>
            <p:cNvSpPr/>
            <p:nvPr/>
          </p:nvSpPr>
          <p:spPr>
            <a:xfrm>
              <a:off x="2783700" y="4035600"/>
              <a:ext cx="0" cy="1440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23" name="フリーフォーム22"/>
            <p:cNvSpPr/>
            <p:nvPr/>
          </p:nvSpPr>
          <p:spPr>
            <a:xfrm>
              <a:off x="2742300" y="4035600"/>
              <a:ext cx="81900" cy="99000"/>
            </a:xfrm>
            <a:custGeom>
              <a:pathLst>
                <a:path w="91" h="110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sp>
        <p:nvSpPr>
          <p:cNvPr id="24" name="line 23"/>
          <p:cNvSpPr/>
          <p:nvPr/>
        </p:nvSpPr>
        <p:spPr>
          <a:xfrm>
            <a:off x="4080600" y="5115600"/>
            <a:ext cx="36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5" name=""/>
          <p:cNvSpPr/>
          <p:nvPr/>
        </p:nvSpPr>
        <p:spPr>
          <a:xfrm>
            <a:off x="4080600" y="5199300"/>
            <a:ext cx="63000" cy="1836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07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Z</a:t>
            </a:r>
            <a:endParaRPr lang="en-US" altLang="ja-JP"/>
          </a:p>
        </p:txBody>
      </p:sp>
      <p:sp>
        <p:nvSpPr>
          <p:cNvPr id="26" name=""/>
          <p:cNvSpPr/>
          <p:nvPr/>
        </p:nvSpPr>
        <p:spPr>
          <a:xfrm>
            <a:off x="2740500" y="3879900"/>
            <a:ext cx="63000" cy="1836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07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X</a:t>
            </a:r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