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package/2006/relationships/metadata/thumbnail" Target="docProps/thumbnail.jpeg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6840000" cy="925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3" Type="http://schemas.openxmlformats.org/officeDocument/2006/relationships/viewProps" Target="viewProp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/>
      <a:lvl3pPr marL="1143000" indent="-228600" algn="l" defTabSz="914400" rtl="0" eaLnBrk="1" latinLnBrk="0" hangingPunct="1"/>
      <a:lvl4pPr marL="1600200" indent="-228600" algn="l" defTabSz="914400" rtl="0" eaLnBrk="1" latinLnBrk="0" hangingPunct="1"/>
      <a:lvl5pPr marL="2057400" indent="-228600" algn="l" defTabSz="914400" rtl="0" eaLnBrk="1" latinLnBrk="0" hangingPunct="1"/>
      <a:lvl6pPr marL="2514600" indent="-228600" algn="l" defTabSz="914400" rtl="0" eaLnBrk="1" latinLnBrk="0" hangingPunct="1"/>
      <a:lvl7pPr marL="2971800" indent="-228600" algn="l" defTabSz="914400" rtl="0" eaLnBrk="1" latinLnBrk="0" hangingPunct="1"/>
      <a:lvl8pPr marL="3429000" indent="-228600" algn="l" defTabSz="914400" rtl="0" eaLnBrk="1" latinLnBrk="0" hangingPunct="1"/>
      <a:lvl9pPr marL="3886200" indent="-228600" algn="l" defTabSz="914400" rtl="0" eaLnBrk="1" latinLnBrk="0" hangingPunct="1"/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rect 0"/>
          <p:cNvSpPr/>
          <p:nvPr/>
        </p:nvSpPr>
        <p:spPr>
          <a:xfrm>
            <a:off x="2506500" y="3591900"/>
            <a:ext cx="1440000" cy="1440000"/>
          </a:xfrm>
          <a:prstGeom prst="rect">
            <a:avLst/>
          </a:prstGeom>
          <a:noFill/>
          <a:ln w="14400" cap="flat" cmpd="sng">
            <a:solidFill>
              <a:srgbClr val="000000"/>
            </a:solidFill>
            <a:prstDash val="solid"/>
            <a:miter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" name="rect 1"/>
          <p:cNvSpPr/>
          <p:nvPr/>
        </p:nvSpPr>
        <p:spPr>
          <a:xfrm>
            <a:off x="2866500" y="3951900"/>
            <a:ext cx="720000" cy="720000"/>
          </a:xfrm>
          <a:prstGeom prst="rect">
            <a:avLst/>
          </a:prstGeom>
          <a:noFill/>
          <a:ln w="14400" cap="flat" cmpd="sng">
            <a:solidFill>
              <a:srgbClr val="000000"/>
            </a:solidFill>
            <a:prstDash val="solid"/>
            <a:miter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3" name="ellipse 2"/>
          <p:cNvSpPr/>
          <p:nvPr/>
        </p:nvSpPr>
        <p:spPr>
          <a:xfrm>
            <a:off x="3177000" y="5126400"/>
            <a:ext cx="99900" cy="99900"/>
          </a:xfrm>
          <a:prstGeom prst="ellips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4" name="ellipse 3"/>
          <p:cNvSpPr/>
          <p:nvPr/>
        </p:nvSpPr>
        <p:spPr>
          <a:xfrm>
            <a:off x="3175200" y="4476600"/>
            <a:ext cx="103500" cy="103500"/>
          </a:xfrm>
          <a:prstGeom prst="ellips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5" name="ellipse 4"/>
          <p:cNvSpPr/>
          <p:nvPr/>
        </p:nvSpPr>
        <p:spPr>
          <a:xfrm>
            <a:off x="1930500" y="5175900"/>
            <a:ext cx="432900" cy="432900"/>
          </a:xfrm>
          <a:prstGeom prst="ellips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6" name=""/>
          <p:cNvSpPr/>
          <p:nvPr/>
        </p:nvSpPr>
        <p:spPr>
          <a:xfrm>
            <a:off x="2506500" y="5327100"/>
            <a:ext cx="507600" cy="266400"/>
          </a:xfrm>
          <a:prstGeom prst="rect">
            <a:avLst/>
          </a:prstGeom>
          <a:noFill/>
          <a:ln w="9000" cap="flat" cmpd="sng">
            <a:noFill/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0" rIns="0" tIns="0" bIns="0" wrap="none">
            <a:spAutoFit/>
          </a:bodyPr>
          <a:lstStyle/>
          <a:p>
            <a:pPr algn="l" indent="0" marL="0" marR="0">
              <a:lnSpc>
                <a:spcPts val="1099"/>
              </a:lnSpc>
            </a:pPr>
            <a:r>
              <a:rPr lang="en-US" altLang="ja-JP" sz="1000" spc="0">
                <a:latin typeface="ＭＳ ゴシック"/>
                <a:ea typeface="ＭＳ ゴシック"/>
              </a:rPr>
              <a:t>加工原点</a:t>
            </a:r>
            <a:endParaRPr lang="en-US" altLang="ja-JP"/>
          </a:p>
          <a:p>
            <a:pPr algn="l" indent="0" marL="0" marR="0">
              <a:lnSpc>
                <a:spcPts val="1099"/>
              </a:lnSpc>
            </a:pPr>
            <a:r>
              <a:rPr lang="en-US" altLang="ja-JP" sz="1000" spc="0">
                <a:latin typeface="ＭＳ ゴシック"/>
                <a:ea typeface="ＭＳ ゴシック"/>
              </a:rPr>
              <a:t>(ORIGIN)</a:t>
            </a:r>
            <a:endParaRPr lang="en-US" altLang="ja-JP"/>
          </a:p>
        </p:txBody>
      </p:sp>
      <p:sp>
        <p:nvSpPr>
          <p:cNvPr id="7" name=""/>
          <p:cNvSpPr/>
          <p:nvPr/>
        </p:nvSpPr>
        <p:spPr>
          <a:xfrm>
            <a:off x="3813300" y="5225400"/>
            <a:ext cx="1011600" cy="266400"/>
          </a:xfrm>
          <a:prstGeom prst="rect">
            <a:avLst/>
          </a:prstGeom>
          <a:noFill/>
          <a:ln w="9000" cap="flat" cmpd="sng">
            <a:noFill/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0" rIns="0" tIns="0" bIns="0" wrap="none">
            <a:spAutoFit/>
          </a:bodyPr>
          <a:lstStyle/>
          <a:p>
            <a:pPr algn="l" indent="0" marL="0" marR="0">
              <a:lnSpc>
                <a:spcPts val="1099"/>
              </a:lnSpc>
            </a:pPr>
            <a:r>
              <a:rPr lang="en-US" altLang="ja-JP" sz="1000" spc="0">
                <a:latin typeface="ＭＳ ゴシック"/>
                <a:ea typeface="ＭＳ ゴシック"/>
              </a:rPr>
              <a:t>AWFﾎﾟｲﾝﾄ（任意）</a:t>
            </a:r>
            <a:endParaRPr lang="en-US" altLang="ja-JP"/>
          </a:p>
          <a:p>
            <a:pPr algn="l" indent="0" marL="0" marR="0">
              <a:lnSpc>
                <a:spcPts val="1099"/>
              </a:lnSpc>
            </a:pPr>
            <a:r>
              <a:rPr lang="en-US" altLang="ja-JP" sz="1000" spc="0">
                <a:latin typeface="ＭＳ ゴシック"/>
                <a:ea typeface="ＭＳ ゴシック"/>
              </a:rPr>
              <a:t>(CAM)</a:t>
            </a:r>
            <a:endParaRPr lang="en-US" altLang="ja-JP"/>
          </a:p>
        </p:txBody>
      </p:sp>
      <p:sp>
        <p:nvSpPr>
          <p:cNvPr id="8" name=""/>
          <p:cNvSpPr/>
          <p:nvPr/>
        </p:nvSpPr>
        <p:spPr>
          <a:xfrm>
            <a:off x="2599200" y="3655800"/>
            <a:ext cx="507600" cy="266400"/>
          </a:xfrm>
          <a:prstGeom prst="rect">
            <a:avLst/>
          </a:prstGeom>
          <a:noFill/>
          <a:ln w="9000" cap="flat" cmpd="sng">
            <a:noFill/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0" rIns="0" tIns="0" bIns="0" wrap="none">
            <a:spAutoFit/>
          </a:bodyPr>
          <a:lstStyle/>
          <a:p>
            <a:pPr algn="l" indent="0" marL="0" marR="0">
              <a:lnSpc>
                <a:spcPts val="1099"/>
              </a:lnSpc>
            </a:pPr>
            <a:r>
              <a:rPr lang="en-US" altLang="ja-JP" sz="1000" spc="0">
                <a:latin typeface="ＭＳ ゴシック"/>
                <a:ea typeface="ＭＳ ゴシック"/>
              </a:rPr>
              <a:t>切削形状</a:t>
            </a:r>
            <a:endParaRPr lang="en-US" altLang="ja-JP"/>
          </a:p>
          <a:p>
            <a:pPr algn="l" indent="0" marL="0" marR="0">
              <a:lnSpc>
                <a:spcPts val="1099"/>
              </a:lnSpc>
            </a:pPr>
            <a:r>
              <a:rPr lang="en-US" altLang="ja-JP" sz="1000" spc="0">
                <a:latin typeface="ＭＳ ゴシック"/>
                <a:ea typeface="ＭＳ ゴシック"/>
              </a:rPr>
              <a:t>(CAM)</a:t>
            </a:r>
            <a:endParaRPr lang="en-US" altLang="ja-JP"/>
          </a:p>
        </p:txBody>
      </p:sp>
      <p:grpSp>
        <p:nvGrpSpPr>
          <p:cNvPr id="9" name="グループ化8"/>
          <p:cNvGrpSpPr/>
          <p:nvPr/>
        </p:nvGrpSpPr>
        <p:grpSpPr>
          <a:xfrm>
            <a:off x="2146500" y="5352300"/>
            <a:ext cx="348300" cy="82800"/>
            <a:chOff x="2146500" y="5352300"/>
            <a:chExt cx="348300" cy="82800"/>
          </a:xfrm>
        </p:grpSpPr>
        <p:sp>
          <p:nvSpPr>
            <p:cNvPr id="10" name="line 9"/>
            <p:cNvSpPr/>
            <p:nvPr/>
          </p:nvSpPr>
          <p:spPr>
            <a:xfrm>
              <a:off x="2146500" y="5393700"/>
              <a:ext cx="348300" cy="900"/>
            </a:xfrm>
            <a:prstGeom prst="line">
              <a:avLst/>
            </a:prstGeom>
            <a:noFill/>
            <a:ln w="3600" cap="flat" cmpd="sng">
              <a:solidFill>
                <a:srgbClr val="000000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  <p:sp>
          <p:nvSpPr>
            <p:cNvPr id="11" name="フリーフォーム10"/>
            <p:cNvSpPr/>
            <p:nvPr/>
          </p:nvSpPr>
          <p:spPr>
            <a:xfrm>
              <a:off x="2146500" y="5352300"/>
              <a:ext cx="98100" cy="82800"/>
            </a:xfrm>
            <a:custGeom>
              <a:pathLst>
                <a:path w="109" h="92">
                  <a:moveTo>
                    <a:pt x="109" y="0"/>
                  </a:moveTo>
                  <a:lnTo>
                    <a:pt x="0" y="46"/>
                  </a:lnTo>
                  <a:lnTo>
                    <a:pt x="109" y="92"/>
                  </a:lnTo>
                </a:path>
              </a:pathLst>
            </a:custGeom>
            <a:noFill/>
            <a:ln w="3600" cap="flat" cmpd="sng">
              <a:solidFill>
                <a:srgbClr val="000000"/>
              </a:solidFill>
              <a:prstDash val="solid"/>
              <a:miter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</p:grpSp>
      <p:grpSp>
        <p:nvGrpSpPr>
          <p:cNvPr id="12" name="グループ化11"/>
          <p:cNvGrpSpPr/>
          <p:nvPr/>
        </p:nvGrpSpPr>
        <p:grpSpPr>
          <a:xfrm>
            <a:off x="3226500" y="5143500"/>
            <a:ext cx="539100" cy="81900"/>
            <a:chOff x="3226500" y="5143500"/>
            <a:chExt cx="539100" cy="81900"/>
          </a:xfrm>
        </p:grpSpPr>
        <p:sp>
          <p:nvSpPr>
            <p:cNvPr id="13" name="line 12"/>
            <p:cNvSpPr/>
            <p:nvPr/>
          </p:nvSpPr>
          <p:spPr>
            <a:xfrm>
              <a:off x="3226500" y="5175900"/>
              <a:ext cx="539100" cy="49500"/>
            </a:xfrm>
            <a:prstGeom prst="line">
              <a:avLst/>
            </a:prstGeom>
            <a:noFill/>
            <a:ln w="3600" cap="flat" cmpd="sng">
              <a:solidFill>
                <a:srgbClr val="000000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  <p:sp>
          <p:nvSpPr>
            <p:cNvPr id="14" name="フリーフォーム13"/>
            <p:cNvSpPr/>
            <p:nvPr/>
          </p:nvSpPr>
          <p:spPr>
            <a:xfrm>
              <a:off x="3226500" y="5143500"/>
              <a:ext cx="102600" cy="81900"/>
            </a:xfrm>
            <a:custGeom>
              <a:pathLst>
                <a:path w="114" h="91">
                  <a:moveTo>
                    <a:pt x="114" y="0"/>
                  </a:moveTo>
                  <a:lnTo>
                    <a:pt x="0" y="36"/>
                  </a:lnTo>
                  <a:lnTo>
                    <a:pt x="106" y="91"/>
                  </a:lnTo>
                </a:path>
              </a:pathLst>
            </a:custGeom>
            <a:noFill/>
            <a:ln w="3600" cap="flat" cmpd="sng">
              <a:solidFill>
                <a:srgbClr val="000000"/>
              </a:solidFill>
              <a:prstDash val="solid"/>
              <a:miter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</p:grpSp>
      <p:grpSp>
        <p:nvGrpSpPr>
          <p:cNvPr id="15" name="グループ化14"/>
          <p:cNvGrpSpPr/>
          <p:nvPr/>
        </p:nvGrpSpPr>
        <p:grpSpPr>
          <a:xfrm>
            <a:off x="3226500" y="4527900"/>
            <a:ext cx="539100" cy="697500"/>
            <a:chOff x="3226500" y="4527900"/>
            <a:chExt cx="539100" cy="697500"/>
          </a:xfrm>
        </p:grpSpPr>
        <p:sp>
          <p:nvSpPr>
            <p:cNvPr id="16" name="line 15"/>
            <p:cNvSpPr/>
            <p:nvPr/>
          </p:nvSpPr>
          <p:spPr>
            <a:xfrm>
              <a:off x="3226500" y="4527900"/>
              <a:ext cx="539100" cy="697500"/>
            </a:xfrm>
            <a:prstGeom prst="line">
              <a:avLst/>
            </a:prstGeom>
            <a:noFill/>
            <a:ln w="3600" cap="flat" cmpd="sng">
              <a:solidFill>
                <a:srgbClr val="000000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  <p:sp>
          <p:nvSpPr>
            <p:cNvPr id="17" name="フリーフォーム16"/>
            <p:cNvSpPr/>
            <p:nvPr/>
          </p:nvSpPr>
          <p:spPr>
            <a:xfrm>
              <a:off x="3226500" y="4527900"/>
              <a:ext cx="93600" cy="103500"/>
            </a:xfrm>
            <a:custGeom>
              <a:pathLst>
                <a:path w="104" h="115">
                  <a:moveTo>
                    <a:pt x="104" y="59"/>
                  </a:moveTo>
                  <a:lnTo>
                    <a:pt x="0" y="0"/>
                  </a:lnTo>
                  <a:lnTo>
                    <a:pt x="31" y="115"/>
                  </a:lnTo>
                </a:path>
              </a:pathLst>
            </a:custGeom>
            <a:noFill/>
            <a:ln w="3600" cap="flat" cmpd="sng">
              <a:solidFill>
                <a:srgbClr val="000000"/>
              </a:solidFill>
              <a:prstDash val="solid"/>
              <a:miter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</p:grpSp>
      <p:sp>
        <p:nvSpPr>
          <p:cNvPr id="18" name="line 17"/>
          <p:cNvSpPr/>
          <p:nvPr/>
        </p:nvSpPr>
        <p:spPr>
          <a:xfrm>
            <a:off x="3226500" y="4959900"/>
            <a:ext cx="0" cy="144000"/>
          </a:xfrm>
          <a:prstGeom prst="line">
            <a:avLst/>
          </a:prstGeom>
          <a:noFill/>
          <a:ln w="3600" cap="flat" cmpd="sng">
            <a:solidFill>
              <a:srgbClr val="00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9" name="line 18"/>
          <p:cNvSpPr/>
          <p:nvPr/>
        </p:nvSpPr>
        <p:spPr>
          <a:xfrm>
            <a:off x="3226500" y="4599900"/>
            <a:ext cx="0" cy="144000"/>
          </a:xfrm>
          <a:prstGeom prst="line">
            <a:avLst/>
          </a:prstGeom>
          <a:noFill/>
          <a:ln w="3600" cap="flat" cmpd="sng">
            <a:solidFill>
              <a:srgbClr val="00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0" name=""/>
          <p:cNvSpPr/>
          <p:nvPr/>
        </p:nvSpPr>
        <p:spPr>
          <a:xfrm>
            <a:off x="2682000" y="4775400"/>
            <a:ext cx="688500" cy="126900"/>
          </a:xfrm>
          <a:prstGeom prst="rect">
            <a:avLst/>
          </a:prstGeom>
          <a:noFill/>
          <a:ln w="9000" cap="flat" cmpd="sng">
            <a:noFill/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0" rIns="0" tIns="0" bIns="0" wrap="none">
            <a:spAutoFit/>
          </a:bodyPr>
          <a:lstStyle/>
          <a:p>
            <a:pPr algn="l" indent="0" marL="0" marR="0">
              <a:lnSpc>
                <a:spcPts val="996"/>
              </a:lnSpc>
            </a:pPr>
            <a:r>
              <a:rPr lang="en-US" altLang="ja-JP" sz="600" spc="0">
                <a:latin typeface="ＭＳ ゴシック"/>
                <a:ea typeface="ＭＳ ゴシック"/>
              </a:rPr>
              <a:t>必要に応じて線切断</a:t>
            </a:r>
            <a:endParaRPr lang="en-US" altLang="ja-JP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</a:majorFont>
      <a:minorFont>
        <a:latin typeface="Calibri"/>
        <a:ea typeface=""/>
        <a:cs typeface=""/>
        <a:font script="Arab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