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package/2006/relationships/metadata/thumbnail" Target="docProps/thumbnail.jpeg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6840000" cy="925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3" Type="http://schemas.openxmlformats.org/officeDocument/2006/relationships/viewProps" Target="viewProp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/>
      <a:lvl3pPr marL="1143000" indent="-228600" algn="l" defTabSz="914400" rtl="0" eaLnBrk="1" latinLnBrk="0" hangingPunct="1"/>
      <a:lvl4pPr marL="1600200" indent="-228600" algn="l" defTabSz="914400" rtl="0" eaLnBrk="1" latinLnBrk="0" hangingPunct="1"/>
      <a:lvl5pPr marL="2057400" indent="-228600" algn="l" defTabSz="914400" rtl="0" eaLnBrk="1" latinLnBrk="0" hangingPunct="1"/>
      <a:lvl6pPr marL="2514600" indent="-228600" algn="l" defTabSz="914400" rtl="0" eaLnBrk="1" latinLnBrk="0" hangingPunct="1"/>
      <a:lvl7pPr marL="2971800" indent="-228600" algn="l" defTabSz="914400" rtl="0" eaLnBrk="1" latinLnBrk="0" hangingPunct="1"/>
      <a:lvl8pPr marL="3429000" indent="-228600" algn="l" defTabSz="914400" rtl="0" eaLnBrk="1" latinLnBrk="0" hangingPunct="1"/>
      <a:lvl9pPr marL="3886200" indent="-228600" algn="l" defTabSz="914400" rtl="0" eaLnBrk="1" latinLnBrk="0" hangingPunct="1"/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rect 0"/>
          <p:cNvSpPr/>
          <p:nvPr/>
        </p:nvSpPr>
        <p:spPr>
          <a:xfrm>
            <a:off x="2738700" y="3902400"/>
            <a:ext cx="1440000" cy="1440000"/>
          </a:xfrm>
          <a:prstGeom prst="rect">
            <a:avLst/>
          </a:prstGeom>
          <a:noFill/>
          <a:ln w="14400" cap="flat" cmpd="sng">
            <a:solidFill>
              <a:srgbClr val="000000"/>
            </a:solidFill>
            <a:prstDash val="solid"/>
            <a:miter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" name=""/>
          <p:cNvSpPr/>
          <p:nvPr/>
        </p:nvSpPr>
        <p:spPr>
          <a:xfrm>
            <a:off x="2738700" y="3692700"/>
            <a:ext cx="378000" cy="126900"/>
          </a:xfrm>
          <a:prstGeom prst="rect">
            <a:avLst/>
          </a:prstGeom>
          <a:noFill/>
          <a:ln w="9000" cap="flat" cmpd="sng">
            <a:noFill/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0" rIns="0" tIns="0" bIns="0" wrap="none">
            <a:spAutoFit/>
          </a:bodyPr>
          <a:lstStyle/>
          <a:p>
            <a:pPr algn="l" indent="0" marL="0" marR="0">
              <a:lnSpc>
                <a:spcPts val="1099"/>
              </a:lnSpc>
            </a:pPr>
            <a:r>
              <a:rPr lang="en-US" altLang="ja-JP" sz="1000" spc="0">
                <a:latin typeface="ＭＳ ゴシック"/>
                <a:ea typeface="ＭＳ ゴシック"/>
              </a:rPr>
              <a:t>(CAM2)</a:t>
            </a:r>
            <a:endParaRPr lang="en-US" altLang="ja-JP"/>
          </a:p>
        </p:txBody>
      </p:sp>
      <p:sp>
        <p:nvSpPr>
          <p:cNvPr id="3" name=""/>
          <p:cNvSpPr/>
          <p:nvPr/>
        </p:nvSpPr>
        <p:spPr>
          <a:xfrm>
            <a:off x="3116700" y="4262400"/>
            <a:ext cx="378000" cy="126900"/>
          </a:xfrm>
          <a:prstGeom prst="rect">
            <a:avLst/>
          </a:prstGeom>
          <a:noFill/>
          <a:ln w="9000" cap="flat" cmpd="sng">
            <a:noFill/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0" rIns="0" tIns="0" bIns="0" wrap="none">
            <a:spAutoFit/>
          </a:bodyPr>
          <a:lstStyle/>
          <a:p>
            <a:pPr algn="l" indent="0" marL="0" marR="0">
              <a:lnSpc>
                <a:spcPts val="1099"/>
              </a:lnSpc>
            </a:pPr>
            <a:r>
              <a:rPr lang="en-US" altLang="ja-JP" sz="1000" spc="0">
                <a:latin typeface="ＭＳ ゴシック"/>
                <a:ea typeface="ＭＳ ゴシック"/>
              </a:rPr>
              <a:t>(CAM1)</a:t>
            </a:r>
            <a:endParaRPr lang="en-US" altLang="ja-JP"/>
          </a:p>
        </p:txBody>
      </p:sp>
      <p:sp>
        <p:nvSpPr>
          <p:cNvPr id="4" name="ellipse 3"/>
          <p:cNvSpPr/>
          <p:nvPr/>
        </p:nvSpPr>
        <p:spPr>
          <a:xfrm>
            <a:off x="3365100" y="5464800"/>
            <a:ext cx="188100" cy="188100"/>
          </a:xfrm>
          <a:prstGeom prst="ellips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5" name="ellipse 4"/>
          <p:cNvSpPr/>
          <p:nvPr/>
        </p:nvSpPr>
        <p:spPr>
          <a:xfrm>
            <a:off x="2882700" y="4046400"/>
            <a:ext cx="1152900" cy="1152900"/>
          </a:xfrm>
          <a:prstGeom prst="ellips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</a:majorFont>
      <a:minorFont>
        <a:latin typeface="Calibri"/>
        <a:ea typeface=""/>
        <a:cs typeface=""/>
        <a:font script="Arab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