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 rot="21600000" flipV="1">
            <a:off x="3222000" y="5202000"/>
            <a:ext cx="110700" cy="63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 rot="21600000" flipV="1">
            <a:off x="2577600" y="3675600"/>
            <a:ext cx="981900" cy="1701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2577600" y="5376600"/>
            <a:ext cx="19638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3559500" y="3675600"/>
            <a:ext cx="981900" cy="1701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ellipse 4"/>
          <p:cNvSpPr/>
          <p:nvPr/>
        </p:nvSpPr>
        <p:spPr>
          <a:xfrm>
            <a:off x="2296800" y="5359500"/>
            <a:ext cx="227700" cy="2277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3786300" y="5202000"/>
            <a:ext cx="108900" cy="63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フリーフォーム6"/>
          <p:cNvSpPr/>
          <p:nvPr/>
        </p:nvSpPr>
        <p:spPr>
          <a:xfrm>
            <a:off x="3332700" y="5140800"/>
            <a:ext cx="453600" cy="61200"/>
          </a:xfrm>
          <a:custGeom>
            <a:pathLst>
              <a:path w="504" h="68">
                <a:moveTo>
                  <a:pt x="0" y="68"/>
                </a:moveTo>
                <a:cubicBezTo>
                  <a:pt x="76" y="23"/>
                  <a:pt x="164" y="0"/>
                  <a:pt x="252" y="0"/>
                </a:cubicBezTo>
                <a:cubicBezTo>
                  <a:pt x="340" y="0"/>
                  <a:pt x="428" y="23"/>
                  <a:pt x="504" y="6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line 7"/>
          <p:cNvSpPr/>
          <p:nvPr/>
        </p:nvSpPr>
        <p:spPr>
          <a:xfrm>
            <a:off x="4013100" y="4809600"/>
            <a:ext cx="108900" cy="63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line 8"/>
          <p:cNvSpPr/>
          <p:nvPr/>
        </p:nvSpPr>
        <p:spPr>
          <a:xfrm>
            <a:off x="3786300" y="4289400"/>
            <a:ext cx="0" cy="126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フリーフォーム9"/>
          <p:cNvSpPr/>
          <p:nvPr/>
        </p:nvSpPr>
        <p:spPr>
          <a:xfrm>
            <a:off x="3786300" y="4416300"/>
            <a:ext cx="226800" cy="392400"/>
          </a:xfrm>
          <a:custGeom>
            <a:pathLst>
              <a:path w="252" h="436">
                <a:moveTo>
                  <a:pt x="252" y="436"/>
                </a:moveTo>
                <a:cubicBezTo>
                  <a:pt x="96" y="347"/>
                  <a:pt x="0" y="179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line 10"/>
          <p:cNvSpPr/>
          <p:nvPr/>
        </p:nvSpPr>
        <p:spPr>
          <a:xfrm rot="21600000" flipV="1">
            <a:off x="2995200" y="4809600"/>
            <a:ext cx="110700" cy="63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line 11"/>
          <p:cNvSpPr/>
          <p:nvPr/>
        </p:nvSpPr>
        <p:spPr>
          <a:xfrm>
            <a:off x="3332700" y="4289400"/>
            <a:ext cx="0" cy="126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フリーフォーム12"/>
          <p:cNvSpPr/>
          <p:nvPr/>
        </p:nvSpPr>
        <p:spPr>
          <a:xfrm>
            <a:off x="3105900" y="4416300"/>
            <a:ext cx="226800" cy="392400"/>
          </a:xfrm>
          <a:custGeom>
            <a:pathLst>
              <a:path w="252" h="436">
                <a:moveTo>
                  <a:pt x="252" y="0"/>
                </a:moveTo>
                <a:cubicBezTo>
                  <a:pt x="252" y="179"/>
                  <a:pt x="156" y="347"/>
                  <a:pt x="0" y="43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フリーフォーム13"/>
          <p:cNvSpPr/>
          <p:nvPr/>
        </p:nvSpPr>
        <p:spPr>
          <a:xfrm>
            <a:off x="2881800" y="4872600"/>
            <a:ext cx="113400" cy="309600"/>
          </a:xfrm>
          <a:custGeom>
            <a:pathLst>
              <a:path w="126" h="344">
                <a:moveTo>
                  <a:pt x="34" y="344"/>
                </a:moveTo>
                <a:cubicBezTo>
                  <a:pt x="12" y="306"/>
                  <a:pt x="0" y="262"/>
                  <a:pt x="0" y="218"/>
                </a:cubicBezTo>
                <a:cubicBezTo>
                  <a:pt x="0" y="129"/>
                  <a:pt x="48" y="44"/>
                  <a:pt x="126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フリーフォーム14"/>
          <p:cNvSpPr/>
          <p:nvPr/>
        </p:nvSpPr>
        <p:spPr>
          <a:xfrm>
            <a:off x="2912400" y="5182200"/>
            <a:ext cx="309600" cy="113400"/>
          </a:xfrm>
          <a:custGeom>
            <a:pathLst>
              <a:path w="344" h="126">
                <a:moveTo>
                  <a:pt x="344" y="92"/>
                </a:moveTo>
                <a:cubicBezTo>
                  <a:pt x="306" y="114"/>
                  <a:pt x="262" y="126"/>
                  <a:pt x="218" y="126"/>
                </a:cubicBezTo>
                <a:cubicBezTo>
                  <a:pt x="129" y="126"/>
                  <a:pt x="44" y="7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フリーフォーム15"/>
          <p:cNvSpPr/>
          <p:nvPr/>
        </p:nvSpPr>
        <p:spPr>
          <a:xfrm>
            <a:off x="3332700" y="4062600"/>
            <a:ext cx="226800" cy="226800"/>
          </a:xfrm>
          <a:custGeom>
            <a:pathLst>
              <a:path w="252" h="252">
                <a:moveTo>
                  <a:pt x="0" y="252"/>
                </a:moveTo>
                <a:cubicBezTo>
                  <a:pt x="0" y="113"/>
                  <a:pt x="113" y="0"/>
                  <a:pt x="252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" name="フリーフォーム16"/>
          <p:cNvSpPr/>
          <p:nvPr/>
        </p:nvSpPr>
        <p:spPr>
          <a:xfrm>
            <a:off x="3559500" y="4062600"/>
            <a:ext cx="226800" cy="226800"/>
          </a:xfrm>
          <a:custGeom>
            <a:pathLst>
              <a:path w="252" h="252">
                <a:moveTo>
                  <a:pt x="0" y="0"/>
                </a:moveTo>
                <a:cubicBezTo>
                  <a:pt x="139" y="0"/>
                  <a:pt x="252" y="113"/>
                  <a:pt x="252" y="25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" name="フリーフォーム17"/>
          <p:cNvSpPr/>
          <p:nvPr/>
        </p:nvSpPr>
        <p:spPr>
          <a:xfrm>
            <a:off x="3895200" y="5182200"/>
            <a:ext cx="309600" cy="113400"/>
          </a:xfrm>
          <a:custGeom>
            <a:pathLst>
              <a:path w="344" h="126">
                <a:moveTo>
                  <a:pt x="344" y="0"/>
                </a:moveTo>
                <a:cubicBezTo>
                  <a:pt x="300" y="78"/>
                  <a:pt x="215" y="126"/>
                  <a:pt x="126" y="126"/>
                </a:cubicBezTo>
                <a:cubicBezTo>
                  <a:pt x="82" y="126"/>
                  <a:pt x="38" y="114"/>
                  <a:pt x="0" y="9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" name="フリーフォーム18"/>
          <p:cNvSpPr/>
          <p:nvPr/>
        </p:nvSpPr>
        <p:spPr>
          <a:xfrm>
            <a:off x="4122000" y="4872600"/>
            <a:ext cx="113400" cy="309600"/>
          </a:xfrm>
          <a:custGeom>
            <a:pathLst>
              <a:path w="126" h="344">
                <a:moveTo>
                  <a:pt x="0" y="0"/>
                </a:moveTo>
                <a:cubicBezTo>
                  <a:pt x="78" y="44"/>
                  <a:pt x="126" y="129"/>
                  <a:pt x="126" y="218"/>
                </a:cubicBezTo>
                <a:cubicBezTo>
                  <a:pt x="126" y="262"/>
                  <a:pt x="114" y="306"/>
                  <a:pt x="92" y="34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" name="line 19"/>
          <p:cNvSpPr/>
          <p:nvPr/>
        </p:nvSpPr>
        <p:spPr>
          <a:xfrm rot="21600000" flipV="1">
            <a:off x="2771100" y="5093100"/>
            <a:ext cx="297900" cy="1719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" name="line 20"/>
          <p:cNvSpPr/>
          <p:nvPr/>
        </p:nvSpPr>
        <p:spPr>
          <a:xfrm>
            <a:off x="4089600" y="5115600"/>
            <a:ext cx="258300" cy="1494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line 21"/>
          <p:cNvSpPr/>
          <p:nvPr/>
        </p:nvSpPr>
        <p:spPr>
          <a:xfrm>
            <a:off x="3559500" y="3912300"/>
            <a:ext cx="0" cy="2862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