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840000" cy="925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/>
      <a:lvl3pPr marL="1143000" indent="-228600" algn="l" defTabSz="914400" rtl="0" eaLnBrk="1" latinLnBrk="0" hangingPunct="1"/>
      <a:lvl4pPr marL="1600200" indent="-228600" algn="l" defTabSz="914400" rtl="0" eaLnBrk="1" latinLnBrk="0" hangingPunct="1"/>
      <a:lvl5pPr marL="2057400" indent="-228600" algn="l" defTabSz="914400" rtl="0" eaLnBrk="1" latinLnBrk="0" hangingPunct="1"/>
      <a:lvl6pPr marL="2514600" indent="-228600" algn="l" defTabSz="914400" rtl="0" eaLnBrk="1" latinLnBrk="0" hangingPunct="1"/>
      <a:lvl7pPr marL="2971800" indent="-228600" algn="l" defTabSz="914400" rtl="0" eaLnBrk="1" latinLnBrk="0" hangingPunct="1"/>
      <a:lvl8pPr marL="3429000" indent="-228600" algn="l" defTabSz="914400" rtl="0" eaLnBrk="1" latinLnBrk="0" hangingPunct="1"/>
      <a:lvl9pPr marL="3886200" indent="-228600" algn="l" defTabSz="914400" rtl="0" eaLnBrk="1" latinLnBrk="0" hangingPunct="1"/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フリーフォーム0"/>
          <p:cNvSpPr/>
          <p:nvPr/>
        </p:nvSpPr>
        <p:spPr>
          <a:xfrm>
            <a:off x="3445200" y="4156200"/>
            <a:ext cx="1800" cy="7200"/>
          </a:xfrm>
          <a:custGeom>
            <a:pathLst>
              <a:path w="2" h="8">
                <a:moveTo>
                  <a:pt x="0" y="8"/>
                </a:moveTo>
                <a:cubicBezTo>
                  <a:pt x="0" y="6"/>
                  <a:pt x="1" y="2"/>
                  <a:pt x="2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" name="フリーフォーム1"/>
          <p:cNvSpPr/>
          <p:nvPr/>
        </p:nvSpPr>
        <p:spPr>
          <a:xfrm>
            <a:off x="3389400" y="4156200"/>
            <a:ext cx="1800" cy="7200"/>
          </a:xfrm>
          <a:custGeom>
            <a:pathLst>
              <a:path w="2" h="8">
                <a:moveTo>
                  <a:pt x="0" y="0"/>
                </a:moveTo>
                <a:cubicBezTo>
                  <a:pt x="0" y="2"/>
                  <a:pt x="2" y="6"/>
                  <a:pt x="2" y="8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" name="フリーフォーム2"/>
          <p:cNvSpPr/>
          <p:nvPr/>
        </p:nvSpPr>
        <p:spPr>
          <a:xfrm>
            <a:off x="3447900" y="4133700"/>
            <a:ext cx="8100" cy="21600"/>
          </a:xfrm>
          <a:custGeom>
            <a:pathLst>
              <a:path w="9" h="24">
                <a:moveTo>
                  <a:pt x="0" y="24"/>
                </a:moveTo>
                <a:cubicBezTo>
                  <a:pt x="2" y="16"/>
                  <a:pt x="5" y="7"/>
                  <a:pt x="9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" name="フリーフォーム3"/>
          <p:cNvSpPr/>
          <p:nvPr/>
        </p:nvSpPr>
        <p:spPr>
          <a:xfrm>
            <a:off x="3381300" y="4133700"/>
            <a:ext cx="8100" cy="21600"/>
          </a:xfrm>
          <a:custGeom>
            <a:pathLst>
              <a:path w="9" h="24">
                <a:moveTo>
                  <a:pt x="0" y="0"/>
                </a:moveTo>
                <a:cubicBezTo>
                  <a:pt x="4" y="7"/>
                  <a:pt x="7" y="17"/>
                  <a:pt x="9" y="24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" name="フリーフォーム4"/>
          <p:cNvSpPr/>
          <p:nvPr/>
        </p:nvSpPr>
        <p:spPr>
          <a:xfrm>
            <a:off x="3455100" y="4093200"/>
            <a:ext cx="26100" cy="40500"/>
          </a:xfrm>
          <a:custGeom>
            <a:pathLst>
              <a:path w="29" h="45">
                <a:moveTo>
                  <a:pt x="0" y="45"/>
                </a:moveTo>
                <a:cubicBezTo>
                  <a:pt x="8" y="30"/>
                  <a:pt x="18" y="13"/>
                  <a:pt x="29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" name="フリーフォーム5"/>
          <p:cNvSpPr/>
          <p:nvPr/>
        </p:nvSpPr>
        <p:spPr>
          <a:xfrm>
            <a:off x="3356100" y="4094100"/>
            <a:ext cx="25200" cy="39600"/>
          </a:xfrm>
          <a:custGeom>
            <a:pathLst>
              <a:path w="28" h="44">
                <a:moveTo>
                  <a:pt x="0" y="0"/>
                </a:moveTo>
                <a:cubicBezTo>
                  <a:pt x="11" y="14"/>
                  <a:pt x="21" y="29"/>
                  <a:pt x="28" y="44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" name="フリーフォーム6"/>
          <p:cNvSpPr/>
          <p:nvPr/>
        </p:nvSpPr>
        <p:spPr>
          <a:xfrm>
            <a:off x="3393000" y="4191300"/>
            <a:ext cx="50400" cy="900"/>
          </a:xfrm>
          <a:custGeom>
            <a:pathLst>
              <a:path w="56" h="1">
                <a:moveTo>
                  <a:pt x="0" y="1"/>
                </a:moveTo>
                <a:cubicBezTo>
                  <a:pt x="9" y="1"/>
                  <a:pt x="19" y="0"/>
                  <a:pt x="28" y="0"/>
                </a:cubicBezTo>
                <a:cubicBezTo>
                  <a:pt x="37" y="0"/>
                  <a:pt x="47" y="1"/>
                  <a:pt x="56" y="1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" name="フリーフォーム7"/>
          <p:cNvSpPr/>
          <p:nvPr/>
        </p:nvSpPr>
        <p:spPr>
          <a:xfrm>
            <a:off x="3324600" y="4092300"/>
            <a:ext cx="30600" cy="5400"/>
          </a:xfrm>
          <a:custGeom>
            <a:pathLst>
              <a:path w="34" h="6">
                <a:moveTo>
                  <a:pt x="0" y="6"/>
                </a:moveTo>
                <a:cubicBezTo>
                  <a:pt x="11" y="4"/>
                  <a:pt x="23" y="2"/>
                  <a:pt x="34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" name="line 8"/>
          <p:cNvSpPr/>
          <p:nvPr/>
        </p:nvSpPr>
        <p:spPr>
          <a:xfrm rot="21600000" flipV="1">
            <a:off x="3444300" y="4162500"/>
            <a:ext cx="1800" cy="297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" name="line 9"/>
          <p:cNvSpPr/>
          <p:nvPr/>
        </p:nvSpPr>
        <p:spPr>
          <a:xfrm>
            <a:off x="3391200" y="4162500"/>
            <a:ext cx="2700" cy="297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" name="フリーフォーム10"/>
          <p:cNvSpPr/>
          <p:nvPr/>
        </p:nvSpPr>
        <p:spPr>
          <a:xfrm>
            <a:off x="3312000" y="4167900"/>
            <a:ext cx="900" cy="7200"/>
          </a:xfrm>
          <a:custGeom>
            <a:pathLst>
              <a:path w="1" h="8">
                <a:moveTo>
                  <a:pt x="1" y="8"/>
                </a:moveTo>
                <a:cubicBezTo>
                  <a:pt x="0" y="6"/>
                  <a:pt x="0" y="2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" name="フリーフォーム11"/>
          <p:cNvSpPr/>
          <p:nvPr/>
        </p:nvSpPr>
        <p:spPr>
          <a:xfrm>
            <a:off x="3258000" y="4185900"/>
            <a:ext cx="3600" cy="6300"/>
          </a:xfrm>
          <a:custGeom>
            <a:pathLst>
              <a:path w="4" h="7">
                <a:moveTo>
                  <a:pt x="0" y="0"/>
                </a:moveTo>
                <a:cubicBezTo>
                  <a:pt x="1" y="2"/>
                  <a:pt x="3" y="5"/>
                  <a:pt x="4" y="7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" name="フリーフォーム12"/>
          <p:cNvSpPr/>
          <p:nvPr/>
        </p:nvSpPr>
        <p:spPr>
          <a:xfrm>
            <a:off x="3312000" y="4144500"/>
            <a:ext cx="900" cy="23400"/>
          </a:xfrm>
          <a:custGeom>
            <a:pathLst>
              <a:path w="1" h="26">
                <a:moveTo>
                  <a:pt x="0" y="26"/>
                </a:moveTo>
                <a:cubicBezTo>
                  <a:pt x="0" y="24"/>
                  <a:pt x="0" y="21"/>
                  <a:pt x="0" y="19"/>
                </a:cubicBezTo>
                <a:cubicBezTo>
                  <a:pt x="0" y="13"/>
                  <a:pt x="1" y="6"/>
                  <a:pt x="1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" name="フリーフォーム13"/>
          <p:cNvSpPr/>
          <p:nvPr/>
        </p:nvSpPr>
        <p:spPr>
          <a:xfrm>
            <a:off x="3243600" y="4167000"/>
            <a:ext cx="14400" cy="18900"/>
          </a:xfrm>
          <a:custGeom>
            <a:pathLst>
              <a:path w="16" h="21">
                <a:moveTo>
                  <a:pt x="0" y="0"/>
                </a:moveTo>
                <a:cubicBezTo>
                  <a:pt x="4" y="7"/>
                  <a:pt x="12" y="14"/>
                  <a:pt x="16" y="21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" name="フリーフォーム14"/>
          <p:cNvSpPr/>
          <p:nvPr/>
        </p:nvSpPr>
        <p:spPr>
          <a:xfrm>
            <a:off x="3313800" y="4098600"/>
            <a:ext cx="12600" cy="45900"/>
          </a:xfrm>
          <a:custGeom>
            <a:pathLst>
              <a:path w="14" h="51">
                <a:moveTo>
                  <a:pt x="0" y="51"/>
                </a:moveTo>
                <a:cubicBezTo>
                  <a:pt x="2" y="34"/>
                  <a:pt x="7" y="16"/>
                  <a:pt x="14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" name="フリーフォーム15"/>
          <p:cNvSpPr/>
          <p:nvPr/>
        </p:nvSpPr>
        <p:spPr>
          <a:xfrm>
            <a:off x="3205800" y="4138200"/>
            <a:ext cx="36900" cy="29700"/>
          </a:xfrm>
          <a:custGeom>
            <a:pathLst>
              <a:path w="41" h="33">
                <a:moveTo>
                  <a:pt x="0" y="0"/>
                </a:moveTo>
                <a:cubicBezTo>
                  <a:pt x="14" y="11"/>
                  <a:pt x="29" y="21"/>
                  <a:pt x="41" y="33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7" name="フリーフォーム16"/>
          <p:cNvSpPr/>
          <p:nvPr/>
        </p:nvSpPr>
        <p:spPr>
          <a:xfrm>
            <a:off x="3271500" y="4203900"/>
            <a:ext cx="48600" cy="15300"/>
          </a:xfrm>
          <a:custGeom>
            <a:pathLst>
              <a:path w="54" h="17">
                <a:moveTo>
                  <a:pt x="0" y="17"/>
                </a:moveTo>
                <a:cubicBezTo>
                  <a:pt x="17" y="11"/>
                  <a:pt x="36" y="4"/>
                  <a:pt x="54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8" name="フリーフォーム17"/>
          <p:cNvSpPr/>
          <p:nvPr/>
        </p:nvSpPr>
        <p:spPr>
          <a:xfrm>
            <a:off x="3177900" y="4136400"/>
            <a:ext cx="27900" cy="14400"/>
          </a:xfrm>
          <a:custGeom>
            <a:pathLst>
              <a:path w="31" h="16">
                <a:moveTo>
                  <a:pt x="0" y="16"/>
                </a:moveTo>
                <a:cubicBezTo>
                  <a:pt x="9" y="9"/>
                  <a:pt x="21" y="5"/>
                  <a:pt x="31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9" name="line 18"/>
          <p:cNvSpPr/>
          <p:nvPr/>
        </p:nvSpPr>
        <p:spPr>
          <a:xfrm>
            <a:off x="3312900" y="4175100"/>
            <a:ext cx="7200" cy="288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0" name="line 19"/>
          <p:cNvSpPr/>
          <p:nvPr/>
        </p:nvSpPr>
        <p:spPr>
          <a:xfrm>
            <a:off x="3261600" y="4192200"/>
            <a:ext cx="10800" cy="270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1" name="フリーフォーム20"/>
          <p:cNvSpPr/>
          <p:nvPr/>
        </p:nvSpPr>
        <p:spPr>
          <a:xfrm>
            <a:off x="3186900" y="4221900"/>
            <a:ext cx="3600" cy="6300"/>
          </a:xfrm>
          <a:custGeom>
            <a:pathLst>
              <a:path w="4" h="7">
                <a:moveTo>
                  <a:pt x="4" y="7"/>
                </a:moveTo>
                <a:cubicBezTo>
                  <a:pt x="3" y="6"/>
                  <a:pt x="1" y="2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2" name="フリーフォーム21"/>
          <p:cNvSpPr/>
          <p:nvPr/>
        </p:nvSpPr>
        <p:spPr>
          <a:xfrm>
            <a:off x="3141900" y="4255200"/>
            <a:ext cx="4500" cy="4500"/>
          </a:xfrm>
          <a:custGeom>
            <a:pathLst>
              <a:path w="5" h="5">
                <a:moveTo>
                  <a:pt x="0" y="0"/>
                </a:moveTo>
                <a:cubicBezTo>
                  <a:pt x="2" y="1"/>
                  <a:pt x="4" y="4"/>
                  <a:pt x="5" y="5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3" name="フリーフォーム22"/>
          <p:cNvSpPr/>
          <p:nvPr/>
        </p:nvSpPr>
        <p:spPr>
          <a:xfrm>
            <a:off x="3180600" y="4198500"/>
            <a:ext cx="6300" cy="23400"/>
          </a:xfrm>
          <a:custGeom>
            <a:pathLst>
              <a:path w="7" h="26">
                <a:moveTo>
                  <a:pt x="7" y="26"/>
                </a:moveTo>
                <a:cubicBezTo>
                  <a:pt x="5" y="18"/>
                  <a:pt x="2" y="9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4" name="フリーフォーム23"/>
          <p:cNvSpPr/>
          <p:nvPr/>
        </p:nvSpPr>
        <p:spPr>
          <a:xfrm>
            <a:off x="3121200" y="4242600"/>
            <a:ext cx="19800" cy="13500"/>
          </a:xfrm>
          <a:custGeom>
            <a:pathLst>
              <a:path w="22" h="15">
                <a:moveTo>
                  <a:pt x="0" y="0"/>
                </a:moveTo>
                <a:cubicBezTo>
                  <a:pt x="8" y="4"/>
                  <a:pt x="15" y="10"/>
                  <a:pt x="22" y="15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5" name="フリーフォーム24"/>
          <p:cNvSpPr/>
          <p:nvPr/>
        </p:nvSpPr>
        <p:spPr>
          <a:xfrm>
            <a:off x="3178800" y="4151700"/>
            <a:ext cx="3600" cy="47700"/>
          </a:xfrm>
          <a:custGeom>
            <a:pathLst>
              <a:path w="4" h="53">
                <a:moveTo>
                  <a:pt x="4" y="53"/>
                </a:moveTo>
                <a:cubicBezTo>
                  <a:pt x="1" y="40"/>
                  <a:pt x="0" y="25"/>
                  <a:pt x="0" y="12"/>
                </a:cubicBezTo>
                <a:cubicBezTo>
                  <a:pt x="0" y="9"/>
                  <a:pt x="0" y="3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6" name="フリーフォーム25"/>
          <p:cNvSpPr/>
          <p:nvPr/>
        </p:nvSpPr>
        <p:spPr>
          <a:xfrm>
            <a:off x="3077100" y="4225500"/>
            <a:ext cx="45000" cy="17100"/>
          </a:xfrm>
          <a:custGeom>
            <a:pathLst>
              <a:path w="50" h="19">
                <a:moveTo>
                  <a:pt x="0" y="0"/>
                </a:moveTo>
                <a:cubicBezTo>
                  <a:pt x="17" y="5"/>
                  <a:pt x="35" y="11"/>
                  <a:pt x="50" y="19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7" name="フリーフォーム26"/>
          <p:cNvSpPr/>
          <p:nvPr/>
        </p:nvSpPr>
        <p:spPr>
          <a:xfrm>
            <a:off x="3165300" y="4252500"/>
            <a:ext cx="40500" cy="29700"/>
          </a:xfrm>
          <a:custGeom>
            <a:pathLst>
              <a:path w="45" h="33">
                <a:moveTo>
                  <a:pt x="0" y="33"/>
                </a:moveTo>
                <a:cubicBezTo>
                  <a:pt x="15" y="23"/>
                  <a:pt x="30" y="10"/>
                  <a:pt x="45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8" name="フリーフォーム27"/>
          <p:cNvSpPr/>
          <p:nvPr/>
        </p:nvSpPr>
        <p:spPr>
          <a:xfrm>
            <a:off x="3053700" y="4223700"/>
            <a:ext cx="22500" cy="22500"/>
          </a:xfrm>
          <a:custGeom>
            <a:pathLst>
              <a:path w="25" h="25">
                <a:moveTo>
                  <a:pt x="0" y="25"/>
                </a:moveTo>
                <a:cubicBezTo>
                  <a:pt x="8" y="18"/>
                  <a:pt x="17" y="8"/>
                  <a:pt x="25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9" name="line 28"/>
          <p:cNvSpPr/>
          <p:nvPr/>
        </p:nvSpPr>
        <p:spPr>
          <a:xfrm>
            <a:off x="3190500" y="4228200"/>
            <a:ext cx="16200" cy="252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0" name="line 29"/>
          <p:cNvSpPr/>
          <p:nvPr/>
        </p:nvSpPr>
        <p:spPr>
          <a:xfrm>
            <a:off x="3147300" y="4260600"/>
            <a:ext cx="18000" cy="225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1" name="フリーフォーム30"/>
          <p:cNvSpPr/>
          <p:nvPr/>
        </p:nvSpPr>
        <p:spPr>
          <a:xfrm>
            <a:off x="3085200" y="4311000"/>
            <a:ext cx="5400" cy="5400"/>
          </a:xfrm>
          <a:custGeom>
            <a:pathLst>
              <a:path w="6" h="6">
                <a:moveTo>
                  <a:pt x="6" y="6"/>
                </a:moveTo>
                <a:cubicBezTo>
                  <a:pt x="4" y="5"/>
                  <a:pt x="2" y="1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2" name="フリーフォーム31"/>
          <p:cNvSpPr/>
          <p:nvPr/>
        </p:nvSpPr>
        <p:spPr>
          <a:xfrm>
            <a:off x="3051900" y="4356900"/>
            <a:ext cx="6300" cy="3600"/>
          </a:xfrm>
          <a:custGeom>
            <a:pathLst>
              <a:path w="7" h="4">
                <a:moveTo>
                  <a:pt x="0" y="0"/>
                </a:moveTo>
                <a:cubicBezTo>
                  <a:pt x="1" y="1"/>
                  <a:pt x="6" y="3"/>
                  <a:pt x="7" y="4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3" name="フリーフォーム32"/>
          <p:cNvSpPr/>
          <p:nvPr/>
        </p:nvSpPr>
        <p:spPr>
          <a:xfrm>
            <a:off x="3072600" y="4291200"/>
            <a:ext cx="12600" cy="19800"/>
          </a:xfrm>
          <a:custGeom>
            <a:pathLst>
              <a:path w="14" h="22">
                <a:moveTo>
                  <a:pt x="14" y="22"/>
                </a:moveTo>
                <a:cubicBezTo>
                  <a:pt x="10" y="15"/>
                  <a:pt x="3" y="7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4" name="フリーフォーム33"/>
          <p:cNvSpPr/>
          <p:nvPr/>
        </p:nvSpPr>
        <p:spPr>
          <a:xfrm>
            <a:off x="3029400" y="4350600"/>
            <a:ext cx="23400" cy="6300"/>
          </a:xfrm>
          <a:custGeom>
            <a:pathLst>
              <a:path w="26" h="7">
                <a:moveTo>
                  <a:pt x="0" y="0"/>
                </a:moveTo>
                <a:cubicBezTo>
                  <a:pt x="8" y="2"/>
                  <a:pt x="18" y="4"/>
                  <a:pt x="26" y="7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5" name="フリーフォーム34"/>
          <p:cNvSpPr/>
          <p:nvPr/>
        </p:nvSpPr>
        <p:spPr>
          <a:xfrm>
            <a:off x="3054600" y="4247100"/>
            <a:ext cx="18000" cy="44100"/>
          </a:xfrm>
          <a:custGeom>
            <a:pathLst>
              <a:path w="20" h="49">
                <a:moveTo>
                  <a:pt x="20" y="49"/>
                </a:moveTo>
                <a:cubicBezTo>
                  <a:pt x="12" y="34"/>
                  <a:pt x="5" y="16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6" name="フリーフォーム35"/>
          <p:cNvSpPr/>
          <p:nvPr/>
        </p:nvSpPr>
        <p:spPr>
          <a:xfrm>
            <a:off x="2981700" y="4348800"/>
            <a:ext cx="47700" cy="3600"/>
          </a:xfrm>
          <a:custGeom>
            <a:pathLst>
              <a:path w="53" h="4">
                <a:moveTo>
                  <a:pt x="0" y="0"/>
                </a:moveTo>
                <a:cubicBezTo>
                  <a:pt x="3" y="0"/>
                  <a:pt x="8" y="0"/>
                  <a:pt x="12" y="0"/>
                </a:cubicBezTo>
                <a:cubicBezTo>
                  <a:pt x="25" y="0"/>
                  <a:pt x="40" y="3"/>
                  <a:pt x="53" y="4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7" name="フリーフォーム36"/>
          <p:cNvSpPr/>
          <p:nvPr/>
        </p:nvSpPr>
        <p:spPr>
          <a:xfrm>
            <a:off x="3082500" y="4335300"/>
            <a:ext cx="29700" cy="40500"/>
          </a:xfrm>
          <a:custGeom>
            <a:pathLst>
              <a:path w="33" h="45">
                <a:moveTo>
                  <a:pt x="0" y="45"/>
                </a:moveTo>
                <a:cubicBezTo>
                  <a:pt x="11" y="30"/>
                  <a:pt x="21" y="14"/>
                  <a:pt x="33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8" name="フリーフォーム37"/>
          <p:cNvSpPr/>
          <p:nvPr/>
        </p:nvSpPr>
        <p:spPr>
          <a:xfrm>
            <a:off x="2966400" y="4347900"/>
            <a:ext cx="14400" cy="27900"/>
          </a:xfrm>
          <a:custGeom>
            <a:pathLst>
              <a:path w="16" h="31">
                <a:moveTo>
                  <a:pt x="0" y="31"/>
                </a:moveTo>
                <a:cubicBezTo>
                  <a:pt x="5" y="21"/>
                  <a:pt x="10" y="9"/>
                  <a:pt x="16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9" name="line 38"/>
          <p:cNvSpPr/>
          <p:nvPr/>
        </p:nvSpPr>
        <p:spPr>
          <a:xfrm>
            <a:off x="3090600" y="4316400"/>
            <a:ext cx="22500" cy="189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0" name="line 39"/>
          <p:cNvSpPr/>
          <p:nvPr/>
        </p:nvSpPr>
        <p:spPr>
          <a:xfrm>
            <a:off x="3058200" y="4360500"/>
            <a:ext cx="25200" cy="153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1" name="フリーフォーム40"/>
          <p:cNvSpPr/>
          <p:nvPr/>
        </p:nvSpPr>
        <p:spPr>
          <a:xfrm>
            <a:off x="3015900" y="4427100"/>
            <a:ext cx="6300" cy="3600"/>
          </a:xfrm>
          <a:custGeom>
            <a:pathLst>
              <a:path w="7" h="4">
                <a:moveTo>
                  <a:pt x="7" y="4"/>
                </a:moveTo>
                <a:cubicBezTo>
                  <a:pt x="7" y="4"/>
                  <a:pt x="0" y="0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2" name="フリーフォーム41"/>
          <p:cNvSpPr/>
          <p:nvPr/>
        </p:nvSpPr>
        <p:spPr>
          <a:xfrm>
            <a:off x="2998800" y="4482900"/>
            <a:ext cx="7200" cy="900"/>
          </a:xfrm>
          <a:custGeom>
            <a:pathLst>
              <a:path w="8" h="1">
                <a:moveTo>
                  <a:pt x="0" y="0"/>
                </a:moveTo>
                <a:cubicBezTo>
                  <a:pt x="2" y="0"/>
                  <a:pt x="6" y="1"/>
                  <a:pt x="8" y="1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3" name="フリーフォーム42"/>
          <p:cNvSpPr/>
          <p:nvPr/>
        </p:nvSpPr>
        <p:spPr>
          <a:xfrm>
            <a:off x="2997900" y="4412700"/>
            <a:ext cx="18900" cy="14400"/>
          </a:xfrm>
          <a:custGeom>
            <a:pathLst>
              <a:path w="21" h="16">
                <a:moveTo>
                  <a:pt x="21" y="16"/>
                </a:moveTo>
                <a:cubicBezTo>
                  <a:pt x="14" y="12"/>
                  <a:pt x="6" y="5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4" name="フリーフォーム43"/>
          <p:cNvSpPr/>
          <p:nvPr/>
        </p:nvSpPr>
        <p:spPr>
          <a:xfrm>
            <a:off x="2975400" y="4482000"/>
            <a:ext cx="17100" cy="900"/>
          </a:xfrm>
          <a:custGeom>
            <a:pathLst>
              <a:path w="19" h="1">
                <a:moveTo>
                  <a:pt x="0" y="1"/>
                </a:moveTo>
                <a:cubicBezTo>
                  <a:pt x="4" y="1"/>
                  <a:pt x="15" y="0"/>
                  <a:pt x="19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5" name="フリーフォーム44"/>
          <p:cNvSpPr/>
          <p:nvPr/>
        </p:nvSpPr>
        <p:spPr>
          <a:xfrm>
            <a:off x="2966400" y="4375800"/>
            <a:ext cx="30600" cy="36900"/>
          </a:xfrm>
          <a:custGeom>
            <a:pathLst>
              <a:path w="34" h="41">
                <a:moveTo>
                  <a:pt x="34" y="41"/>
                </a:moveTo>
                <a:cubicBezTo>
                  <a:pt x="22" y="29"/>
                  <a:pt x="9" y="14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6" name="フリーフォーム45"/>
          <p:cNvSpPr/>
          <p:nvPr/>
        </p:nvSpPr>
        <p:spPr>
          <a:xfrm>
            <a:off x="2928600" y="4482000"/>
            <a:ext cx="45900" cy="12600"/>
          </a:xfrm>
          <a:custGeom>
            <a:pathLst>
              <a:path w="51" h="14">
                <a:moveTo>
                  <a:pt x="0" y="14"/>
                </a:moveTo>
                <a:cubicBezTo>
                  <a:pt x="16" y="8"/>
                  <a:pt x="35" y="3"/>
                  <a:pt x="51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7" name="フリーフォーム46"/>
          <p:cNvSpPr/>
          <p:nvPr/>
        </p:nvSpPr>
        <p:spPr>
          <a:xfrm>
            <a:off x="3033900" y="4441500"/>
            <a:ext cx="15300" cy="48600"/>
          </a:xfrm>
          <a:custGeom>
            <a:pathLst>
              <a:path w="17" h="54">
                <a:moveTo>
                  <a:pt x="0" y="54"/>
                </a:moveTo>
                <a:cubicBezTo>
                  <a:pt x="4" y="36"/>
                  <a:pt x="10" y="17"/>
                  <a:pt x="17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8" name="line 47"/>
          <p:cNvSpPr/>
          <p:nvPr/>
        </p:nvSpPr>
        <p:spPr>
          <a:xfrm>
            <a:off x="3023100" y="4430700"/>
            <a:ext cx="27000" cy="108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9" name="line 48"/>
          <p:cNvSpPr/>
          <p:nvPr/>
        </p:nvSpPr>
        <p:spPr>
          <a:xfrm>
            <a:off x="3006000" y="4482900"/>
            <a:ext cx="27900" cy="72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0" name="フリーフォーム49"/>
          <p:cNvSpPr/>
          <p:nvPr/>
        </p:nvSpPr>
        <p:spPr>
          <a:xfrm>
            <a:off x="2986200" y="4559400"/>
            <a:ext cx="7200" cy="1800"/>
          </a:xfrm>
          <a:custGeom>
            <a:pathLst>
              <a:path w="8" h="2">
                <a:moveTo>
                  <a:pt x="8" y="2"/>
                </a:moveTo>
                <a:cubicBezTo>
                  <a:pt x="6" y="2"/>
                  <a:pt x="2" y="1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1" name="フリーフォーム50"/>
          <p:cNvSpPr/>
          <p:nvPr/>
        </p:nvSpPr>
        <p:spPr>
          <a:xfrm>
            <a:off x="2986200" y="4615200"/>
            <a:ext cx="7200" cy="1800"/>
          </a:xfrm>
          <a:custGeom>
            <a:pathLst>
              <a:path w="8" h="2">
                <a:moveTo>
                  <a:pt x="0" y="2"/>
                </a:moveTo>
                <a:cubicBezTo>
                  <a:pt x="2" y="2"/>
                  <a:pt x="6" y="1"/>
                  <a:pt x="8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2" name="フリーフォーム51"/>
          <p:cNvSpPr/>
          <p:nvPr/>
        </p:nvSpPr>
        <p:spPr>
          <a:xfrm>
            <a:off x="2964600" y="4551300"/>
            <a:ext cx="21600" cy="8100"/>
          </a:xfrm>
          <a:custGeom>
            <a:pathLst>
              <a:path w="24" h="9">
                <a:moveTo>
                  <a:pt x="24" y="9"/>
                </a:moveTo>
                <a:cubicBezTo>
                  <a:pt x="16" y="7"/>
                  <a:pt x="7" y="4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3" name="フリーフォーム52"/>
          <p:cNvSpPr/>
          <p:nvPr/>
        </p:nvSpPr>
        <p:spPr>
          <a:xfrm>
            <a:off x="2964600" y="4617000"/>
            <a:ext cx="21600" cy="8100"/>
          </a:xfrm>
          <a:custGeom>
            <a:pathLst>
              <a:path w="24" h="9">
                <a:moveTo>
                  <a:pt x="0" y="9"/>
                </a:moveTo>
                <a:cubicBezTo>
                  <a:pt x="7" y="5"/>
                  <a:pt x="17" y="2"/>
                  <a:pt x="24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4" name="フリーフォーム53"/>
          <p:cNvSpPr/>
          <p:nvPr/>
        </p:nvSpPr>
        <p:spPr>
          <a:xfrm>
            <a:off x="2923200" y="4526100"/>
            <a:ext cx="40500" cy="25200"/>
          </a:xfrm>
          <a:custGeom>
            <a:pathLst>
              <a:path w="45" h="28">
                <a:moveTo>
                  <a:pt x="45" y="28"/>
                </a:moveTo>
                <a:cubicBezTo>
                  <a:pt x="30" y="20"/>
                  <a:pt x="13" y="10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5" name="フリーフォーム54"/>
          <p:cNvSpPr/>
          <p:nvPr/>
        </p:nvSpPr>
        <p:spPr>
          <a:xfrm>
            <a:off x="2923200" y="4626000"/>
            <a:ext cx="40500" cy="25200"/>
          </a:xfrm>
          <a:custGeom>
            <a:pathLst>
              <a:path w="45" h="28">
                <a:moveTo>
                  <a:pt x="0" y="28"/>
                </a:moveTo>
                <a:cubicBezTo>
                  <a:pt x="14" y="18"/>
                  <a:pt x="30" y="6"/>
                  <a:pt x="45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6" name="フリーフォーム55"/>
          <p:cNvSpPr/>
          <p:nvPr/>
        </p:nvSpPr>
        <p:spPr>
          <a:xfrm>
            <a:off x="3021300" y="4563000"/>
            <a:ext cx="900" cy="50400"/>
          </a:xfrm>
          <a:custGeom>
            <a:pathLst>
              <a:path w="1" h="56">
                <a:moveTo>
                  <a:pt x="1" y="56"/>
                </a:moveTo>
                <a:cubicBezTo>
                  <a:pt x="1" y="47"/>
                  <a:pt x="0" y="37"/>
                  <a:pt x="0" y="28"/>
                </a:cubicBezTo>
                <a:cubicBezTo>
                  <a:pt x="0" y="19"/>
                  <a:pt x="1" y="9"/>
                  <a:pt x="1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7" name="line 56"/>
          <p:cNvSpPr/>
          <p:nvPr/>
        </p:nvSpPr>
        <p:spPr>
          <a:xfrm>
            <a:off x="2993400" y="4561200"/>
            <a:ext cx="29700" cy="18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8" name="line 57"/>
          <p:cNvSpPr/>
          <p:nvPr/>
        </p:nvSpPr>
        <p:spPr>
          <a:xfrm rot="21600000" flipV="1">
            <a:off x="2993400" y="4613400"/>
            <a:ext cx="29700" cy="18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9" name="フリーフォーム58"/>
          <p:cNvSpPr/>
          <p:nvPr/>
        </p:nvSpPr>
        <p:spPr>
          <a:xfrm>
            <a:off x="2998800" y="4693500"/>
            <a:ext cx="7200" cy="900"/>
          </a:xfrm>
          <a:custGeom>
            <a:pathLst>
              <a:path w="8" h="1">
                <a:moveTo>
                  <a:pt x="8" y="0"/>
                </a:moveTo>
                <a:cubicBezTo>
                  <a:pt x="6" y="1"/>
                  <a:pt x="2" y="1"/>
                  <a:pt x="0" y="1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0" name="フリーフォーム59"/>
          <p:cNvSpPr/>
          <p:nvPr/>
        </p:nvSpPr>
        <p:spPr>
          <a:xfrm>
            <a:off x="3015900" y="4746600"/>
            <a:ext cx="6300" cy="3600"/>
          </a:xfrm>
          <a:custGeom>
            <a:pathLst>
              <a:path w="7" h="4">
                <a:moveTo>
                  <a:pt x="0" y="4"/>
                </a:moveTo>
                <a:cubicBezTo>
                  <a:pt x="2" y="4"/>
                  <a:pt x="6" y="0"/>
                  <a:pt x="7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1" name="フリーフォーム60"/>
          <p:cNvSpPr/>
          <p:nvPr/>
        </p:nvSpPr>
        <p:spPr>
          <a:xfrm>
            <a:off x="2975400" y="4694400"/>
            <a:ext cx="17100" cy="900"/>
          </a:xfrm>
          <a:custGeom>
            <a:pathLst>
              <a:path w="19" h="1">
                <a:moveTo>
                  <a:pt x="19" y="1"/>
                </a:moveTo>
                <a:cubicBezTo>
                  <a:pt x="15" y="1"/>
                  <a:pt x="4" y="0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2" name="フリーフォーム61"/>
          <p:cNvSpPr/>
          <p:nvPr/>
        </p:nvSpPr>
        <p:spPr>
          <a:xfrm>
            <a:off x="2997900" y="4749300"/>
            <a:ext cx="18900" cy="14400"/>
          </a:xfrm>
          <a:custGeom>
            <a:pathLst>
              <a:path w="21" h="16">
                <a:moveTo>
                  <a:pt x="0" y="16"/>
                </a:moveTo>
                <a:cubicBezTo>
                  <a:pt x="7" y="12"/>
                  <a:pt x="14" y="4"/>
                  <a:pt x="21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3" name="フリーフォーム62"/>
          <p:cNvSpPr/>
          <p:nvPr/>
        </p:nvSpPr>
        <p:spPr>
          <a:xfrm>
            <a:off x="2928600" y="4681800"/>
            <a:ext cx="45900" cy="12600"/>
          </a:xfrm>
          <a:custGeom>
            <a:pathLst>
              <a:path w="51" h="14">
                <a:moveTo>
                  <a:pt x="51" y="14"/>
                </a:moveTo>
                <a:cubicBezTo>
                  <a:pt x="35" y="11"/>
                  <a:pt x="15" y="6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4" name="フリーフォーム63"/>
          <p:cNvSpPr/>
          <p:nvPr/>
        </p:nvSpPr>
        <p:spPr>
          <a:xfrm>
            <a:off x="2966400" y="4763700"/>
            <a:ext cx="30600" cy="36900"/>
          </a:xfrm>
          <a:custGeom>
            <a:pathLst>
              <a:path w="34" h="41">
                <a:moveTo>
                  <a:pt x="0" y="41"/>
                </a:moveTo>
                <a:cubicBezTo>
                  <a:pt x="10" y="28"/>
                  <a:pt x="21" y="11"/>
                  <a:pt x="34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5" name="フリーフォーム64"/>
          <p:cNvSpPr/>
          <p:nvPr/>
        </p:nvSpPr>
        <p:spPr>
          <a:xfrm>
            <a:off x="3033900" y="4686300"/>
            <a:ext cx="15300" cy="48600"/>
          </a:xfrm>
          <a:custGeom>
            <a:pathLst>
              <a:path w="17" h="54">
                <a:moveTo>
                  <a:pt x="17" y="54"/>
                </a:moveTo>
                <a:cubicBezTo>
                  <a:pt x="11" y="37"/>
                  <a:pt x="4" y="18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6" name="フリーフォーム65"/>
          <p:cNvSpPr/>
          <p:nvPr/>
        </p:nvSpPr>
        <p:spPr>
          <a:xfrm>
            <a:off x="2966400" y="4800600"/>
            <a:ext cx="14400" cy="27900"/>
          </a:xfrm>
          <a:custGeom>
            <a:pathLst>
              <a:path w="16" h="31">
                <a:moveTo>
                  <a:pt x="16" y="31"/>
                </a:moveTo>
                <a:cubicBezTo>
                  <a:pt x="9" y="22"/>
                  <a:pt x="5" y="10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7" name="line 66"/>
          <p:cNvSpPr/>
          <p:nvPr/>
        </p:nvSpPr>
        <p:spPr>
          <a:xfrm rot="21600000" flipV="1">
            <a:off x="3006000" y="4686300"/>
            <a:ext cx="27900" cy="81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8" name="line 67"/>
          <p:cNvSpPr/>
          <p:nvPr/>
        </p:nvSpPr>
        <p:spPr>
          <a:xfrm rot="21600000" flipV="1">
            <a:off x="3023100" y="4734900"/>
            <a:ext cx="27000" cy="108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9" name="フリーフォーム68"/>
          <p:cNvSpPr/>
          <p:nvPr/>
        </p:nvSpPr>
        <p:spPr>
          <a:xfrm>
            <a:off x="3051900" y="4816800"/>
            <a:ext cx="6300" cy="2700"/>
          </a:xfrm>
          <a:custGeom>
            <a:pathLst>
              <a:path w="7" h="3">
                <a:moveTo>
                  <a:pt x="7" y="0"/>
                </a:moveTo>
                <a:cubicBezTo>
                  <a:pt x="6" y="1"/>
                  <a:pt x="2" y="2"/>
                  <a:pt x="0" y="3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0" name="フリーフォーム69"/>
          <p:cNvSpPr/>
          <p:nvPr/>
        </p:nvSpPr>
        <p:spPr>
          <a:xfrm>
            <a:off x="3085200" y="4860900"/>
            <a:ext cx="5400" cy="5400"/>
          </a:xfrm>
          <a:custGeom>
            <a:pathLst>
              <a:path w="6" h="6">
                <a:moveTo>
                  <a:pt x="0" y="6"/>
                </a:moveTo>
                <a:cubicBezTo>
                  <a:pt x="1" y="5"/>
                  <a:pt x="4" y="1"/>
                  <a:pt x="6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1" name="フリーフォーム70"/>
          <p:cNvSpPr/>
          <p:nvPr/>
        </p:nvSpPr>
        <p:spPr>
          <a:xfrm>
            <a:off x="3029400" y="4819500"/>
            <a:ext cx="22500" cy="6300"/>
          </a:xfrm>
          <a:custGeom>
            <a:pathLst>
              <a:path w="25" h="7">
                <a:moveTo>
                  <a:pt x="25" y="0"/>
                </a:moveTo>
                <a:cubicBezTo>
                  <a:pt x="17" y="1"/>
                  <a:pt x="8" y="7"/>
                  <a:pt x="0" y="7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2" name="フリーフォーム71"/>
          <p:cNvSpPr/>
          <p:nvPr/>
        </p:nvSpPr>
        <p:spPr>
          <a:xfrm>
            <a:off x="3072600" y="4866300"/>
            <a:ext cx="13500" cy="19800"/>
          </a:xfrm>
          <a:custGeom>
            <a:pathLst>
              <a:path w="15" h="22">
                <a:moveTo>
                  <a:pt x="0" y="22"/>
                </a:moveTo>
                <a:cubicBezTo>
                  <a:pt x="4" y="16"/>
                  <a:pt x="9" y="6"/>
                  <a:pt x="15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3" name="フリーフォーム72"/>
          <p:cNvSpPr/>
          <p:nvPr/>
        </p:nvSpPr>
        <p:spPr>
          <a:xfrm>
            <a:off x="2981700" y="4825800"/>
            <a:ext cx="47700" cy="3600"/>
          </a:xfrm>
          <a:custGeom>
            <a:pathLst>
              <a:path w="53" h="4">
                <a:moveTo>
                  <a:pt x="53" y="0"/>
                </a:moveTo>
                <a:cubicBezTo>
                  <a:pt x="40" y="3"/>
                  <a:pt x="25" y="4"/>
                  <a:pt x="12" y="4"/>
                </a:cubicBezTo>
                <a:cubicBezTo>
                  <a:pt x="9" y="4"/>
                  <a:pt x="3" y="4"/>
                  <a:pt x="0" y="4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4" name="フリーフォーム73"/>
          <p:cNvSpPr/>
          <p:nvPr/>
        </p:nvSpPr>
        <p:spPr>
          <a:xfrm>
            <a:off x="3054600" y="4885200"/>
            <a:ext cx="17100" cy="44100"/>
          </a:xfrm>
          <a:custGeom>
            <a:pathLst>
              <a:path w="19" h="49">
                <a:moveTo>
                  <a:pt x="0" y="49"/>
                </a:moveTo>
                <a:cubicBezTo>
                  <a:pt x="5" y="33"/>
                  <a:pt x="12" y="15"/>
                  <a:pt x="19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5" name="フリーフォーム74"/>
          <p:cNvSpPr/>
          <p:nvPr/>
        </p:nvSpPr>
        <p:spPr>
          <a:xfrm>
            <a:off x="3082500" y="4800600"/>
            <a:ext cx="29700" cy="40500"/>
          </a:xfrm>
          <a:custGeom>
            <a:pathLst>
              <a:path w="33" h="45">
                <a:moveTo>
                  <a:pt x="33" y="45"/>
                </a:moveTo>
                <a:cubicBezTo>
                  <a:pt x="23" y="30"/>
                  <a:pt x="10" y="15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6" name="フリーフォーム75"/>
          <p:cNvSpPr/>
          <p:nvPr/>
        </p:nvSpPr>
        <p:spPr>
          <a:xfrm>
            <a:off x="3053700" y="4930200"/>
            <a:ext cx="22500" cy="22500"/>
          </a:xfrm>
          <a:custGeom>
            <a:pathLst>
              <a:path w="25" h="25">
                <a:moveTo>
                  <a:pt x="25" y="25"/>
                </a:moveTo>
                <a:cubicBezTo>
                  <a:pt x="18" y="17"/>
                  <a:pt x="8" y="8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7" name="line 76"/>
          <p:cNvSpPr/>
          <p:nvPr/>
        </p:nvSpPr>
        <p:spPr>
          <a:xfrm rot="21600000" flipV="1">
            <a:off x="3058200" y="4800600"/>
            <a:ext cx="25200" cy="162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8" name="line 77"/>
          <p:cNvSpPr/>
          <p:nvPr/>
        </p:nvSpPr>
        <p:spPr>
          <a:xfrm rot="21600000" flipV="1">
            <a:off x="3090600" y="4841100"/>
            <a:ext cx="22500" cy="189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9" name="フリーフォーム78"/>
          <p:cNvSpPr/>
          <p:nvPr/>
        </p:nvSpPr>
        <p:spPr>
          <a:xfrm>
            <a:off x="3141900" y="4916700"/>
            <a:ext cx="4500" cy="4500"/>
          </a:xfrm>
          <a:custGeom>
            <a:pathLst>
              <a:path w="5" h="5">
                <a:moveTo>
                  <a:pt x="5" y="0"/>
                </a:moveTo>
                <a:cubicBezTo>
                  <a:pt x="4" y="2"/>
                  <a:pt x="1" y="4"/>
                  <a:pt x="0" y="5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0" name="フリーフォーム79"/>
          <p:cNvSpPr/>
          <p:nvPr/>
        </p:nvSpPr>
        <p:spPr>
          <a:xfrm>
            <a:off x="3186900" y="4948200"/>
            <a:ext cx="3600" cy="7200"/>
          </a:xfrm>
          <a:custGeom>
            <a:pathLst>
              <a:path w="4" h="8">
                <a:moveTo>
                  <a:pt x="0" y="8"/>
                </a:moveTo>
                <a:cubicBezTo>
                  <a:pt x="1" y="6"/>
                  <a:pt x="3" y="1"/>
                  <a:pt x="4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1" name="フリーフォーム80"/>
          <p:cNvSpPr/>
          <p:nvPr/>
        </p:nvSpPr>
        <p:spPr>
          <a:xfrm>
            <a:off x="3121200" y="4922100"/>
            <a:ext cx="19800" cy="12600"/>
          </a:xfrm>
          <a:custGeom>
            <a:pathLst>
              <a:path w="22" h="14">
                <a:moveTo>
                  <a:pt x="22" y="0"/>
                </a:moveTo>
                <a:cubicBezTo>
                  <a:pt x="15" y="4"/>
                  <a:pt x="7" y="11"/>
                  <a:pt x="0" y="14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2" name="フリーフォーム81"/>
          <p:cNvSpPr/>
          <p:nvPr/>
        </p:nvSpPr>
        <p:spPr>
          <a:xfrm>
            <a:off x="3180600" y="4954500"/>
            <a:ext cx="6300" cy="23400"/>
          </a:xfrm>
          <a:custGeom>
            <a:pathLst>
              <a:path w="7" h="26">
                <a:moveTo>
                  <a:pt x="0" y="26"/>
                </a:moveTo>
                <a:cubicBezTo>
                  <a:pt x="2" y="18"/>
                  <a:pt x="4" y="8"/>
                  <a:pt x="7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3" name="フリーフォーム82"/>
          <p:cNvSpPr/>
          <p:nvPr/>
        </p:nvSpPr>
        <p:spPr>
          <a:xfrm>
            <a:off x="3078000" y="4934700"/>
            <a:ext cx="44100" cy="17100"/>
          </a:xfrm>
          <a:custGeom>
            <a:pathLst>
              <a:path w="49" h="19">
                <a:moveTo>
                  <a:pt x="49" y="0"/>
                </a:moveTo>
                <a:cubicBezTo>
                  <a:pt x="34" y="7"/>
                  <a:pt x="16" y="15"/>
                  <a:pt x="0" y="19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4" name="フリーフォーム83"/>
          <p:cNvSpPr/>
          <p:nvPr/>
        </p:nvSpPr>
        <p:spPr>
          <a:xfrm>
            <a:off x="3178800" y="4977900"/>
            <a:ext cx="3600" cy="47700"/>
          </a:xfrm>
          <a:custGeom>
            <a:pathLst>
              <a:path w="4" h="53">
                <a:moveTo>
                  <a:pt x="0" y="53"/>
                </a:moveTo>
                <a:cubicBezTo>
                  <a:pt x="0" y="50"/>
                  <a:pt x="0" y="44"/>
                  <a:pt x="0" y="41"/>
                </a:cubicBezTo>
                <a:cubicBezTo>
                  <a:pt x="0" y="28"/>
                  <a:pt x="1" y="13"/>
                  <a:pt x="4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5" name="フリーフォーム84"/>
          <p:cNvSpPr/>
          <p:nvPr/>
        </p:nvSpPr>
        <p:spPr>
          <a:xfrm>
            <a:off x="3165300" y="4894200"/>
            <a:ext cx="40500" cy="29700"/>
          </a:xfrm>
          <a:custGeom>
            <a:pathLst>
              <a:path w="45" h="33">
                <a:moveTo>
                  <a:pt x="45" y="33"/>
                </a:moveTo>
                <a:cubicBezTo>
                  <a:pt x="30" y="22"/>
                  <a:pt x="14" y="12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6" name="フリーフォーム85"/>
          <p:cNvSpPr/>
          <p:nvPr/>
        </p:nvSpPr>
        <p:spPr>
          <a:xfrm>
            <a:off x="3177900" y="5025600"/>
            <a:ext cx="27900" cy="14400"/>
          </a:xfrm>
          <a:custGeom>
            <a:pathLst>
              <a:path w="31" h="16">
                <a:moveTo>
                  <a:pt x="31" y="16"/>
                </a:moveTo>
                <a:cubicBezTo>
                  <a:pt x="21" y="11"/>
                  <a:pt x="9" y="6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7" name="line 86"/>
          <p:cNvSpPr/>
          <p:nvPr/>
        </p:nvSpPr>
        <p:spPr>
          <a:xfrm rot="21600000" flipV="1">
            <a:off x="3147300" y="4894200"/>
            <a:ext cx="18000" cy="225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8" name="line 87"/>
          <p:cNvSpPr/>
          <p:nvPr/>
        </p:nvSpPr>
        <p:spPr>
          <a:xfrm rot="21600000" flipV="1">
            <a:off x="3190500" y="4923900"/>
            <a:ext cx="16200" cy="252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9" name="フリーフォーム88"/>
          <p:cNvSpPr/>
          <p:nvPr/>
        </p:nvSpPr>
        <p:spPr>
          <a:xfrm>
            <a:off x="3258000" y="4985100"/>
            <a:ext cx="3600" cy="6300"/>
          </a:xfrm>
          <a:custGeom>
            <a:pathLst>
              <a:path w="4" h="7">
                <a:moveTo>
                  <a:pt x="4" y="0"/>
                </a:moveTo>
                <a:cubicBezTo>
                  <a:pt x="3" y="0"/>
                  <a:pt x="2" y="6"/>
                  <a:pt x="0" y="7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0" name="フリーフォーム89"/>
          <p:cNvSpPr/>
          <p:nvPr/>
        </p:nvSpPr>
        <p:spPr>
          <a:xfrm>
            <a:off x="3312000" y="5001300"/>
            <a:ext cx="900" cy="7200"/>
          </a:xfrm>
          <a:custGeom>
            <a:pathLst>
              <a:path w="1" h="8">
                <a:moveTo>
                  <a:pt x="0" y="8"/>
                </a:moveTo>
                <a:cubicBezTo>
                  <a:pt x="0" y="6"/>
                  <a:pt x="1" y="2"/>
                  <a:pt x="1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1" name="フリーフォーム90"/>
          <p:cNvSpPr/>
          <p:nvPr/>
        </p:nvSpPr>
        <p:spPr>
          <a:xfrm>
            <a:off x="3243600" y="4990500"/>
            <a:ext cx="14400" cy="18900"/>
          </a:xfrm>
          <a:custGeom>
            <a:pathLst>
              <a:path w="16" h="21">
                <a:moveTo>
                  <a:pt x="16" y="0"/>
                </a:moveTo>
                <a:cubicBezTo>
                  <a:pt x="13" y="6"/>
                  <a:pt x="4" y="16"/>
                  <a:pt x="0" y="21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2" name="フリーフォーム91"/>
          <p:cNvSpPr/>
          <p:nvPr/>
        </p:nvSpPr>
        <p:spPr>
          <a:xfrm>
            <a:off x="3312000" y="5008500"/>
            <a:ext cx="900" cy="23400"/>
          </a:xfrm>
          <a:custGeom>
            <a:pathLst>
              <a:path w="1" h="26">
                <a:moveTo>
                  <a:pt x="1" y="26"/>
                </a:moveTo>
                <a:cubicBezTo>
                  <a:pt x="1" y="20"/>
                  <a:pt x="0" y="13"/>
                  <a:pt x="0" y="7"/>
                </a:cubicBezTo>
                <a:cubicBezTo>
                  <a:pt x="0" y="5"/>
                  <a:pt x="0" y="2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3" name="フリーフォーム92"/>
          <p:cNvSpPr/>
          <p:nvPr/>
        </p:nvSpPr>
        <p:spPr>
          <a:xfrm>
            <a:off x="3206700" y="5009400"/>
            <a:ext cx="36900" cy="30600"/>
          </a:xfrm>
          <a:custGeom>
            <a:pathLst>
              <a:path w="41" h="34">
                <a:moveTo>
                  <a:pt x="41" y="0"/>
                </a:moveTo>
                <a:cubicBezTo>
                  <a:pt x="29" y="12"/>
                  <a:pt x="14" y="25"/>
                  <a:pt x="0" y="34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4" name="フリーフォーム93"/>
          <p:cNvSpPr/>
          <p:nvPr/>
        </p:nvSpPr>
        <p:spPr>
          <a:xfrm>
            <a:off x="3313800" y="5032800"/>
            <a:ext cx="12600" cy="45900"/>
          </a:xfrm>
          <a:custGeom>
            <a:pathLst>
              <a:path w="14" h="51">
                <a:moveTo>
                  <a:pt x="14" y="51"/>
                </a:moveTo>
                <a:cubicBezTo>
                  <a:pt x="8" y="35"/>
                  <a:pt x="3" y="16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5" name="フリーフォーム94"/>
          <p:cNvSpPr/>
          <p:nvPr/>
        </p:nvSpPr>
        <p:spPr>
          <a:xfrm>
            <a:off x="3271500" y="4957200"/>
            <a:ext cx="48600" cy="15300"/>
          </a:xfrm>
          <a:custGeom>
            <a:pathLst>
              <a:path w="54" h="17">
                <a:moveTo>
                  <a:pt x="54" y="17"/>
                </a:moveTo>
                <a:cubicBezTo>
                  <a:pt x="36" y="13"/>
                  <a:pt x="17" y="7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6" name="line 95"/>
          <p:cNvSpPr/>
          <p:nvPr/>
        </p:nvSpPr>
        <p:spPr>
          <a:xfrm rot="21600000" flipV="1">
            <a:off x="3261600" y="4957200"/>
            <a:ext cx="10800" cy="270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7" name="line 96"/>
          <p:cNvSpPr/>
          <p:nvPr/>
        </p:nvSpPr>
        <p:spPr>
          <a:xfrm rot="21600000" flipV="1">
            <a:off x="3312900" y="4973400"/>
            <a:ext cx="7200" cy="279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8" name="フリーフォーム97"/>
          <p:cNvSpPr/>
          <p:nvPr/>
        </p:nvSpPr>
        <p:spPr>
          <a:xfrm>
            <a:off x="3389400" y="5013900"/>
            <a:ext cx="1800" cy="7200"/>
          </a:xfrm>
          <a:custGeom>
            <a:pathLst>
              <a:path w="2" h="8">
                <a:moveTo>
                  <a:pt x="2" y="0"/>
                </a:moveTo>
                <a:cubicBezTo>
                  <a:pt x="2" y="2"/>
                  <a:pt x="1" y="6"/>
                  <a:pt x="0" y="8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9" name="フリーフォーム98"/>
          <p:cNvSpPr/>
          <p:nvPr/>
        </p:nvSpPr>
        <p:spPr>
          <a:xfrm>
            <a:off x="3445200" y="5013900"/>
            <a:ext cx="1800" cy="7200"/>
          </a:xfrm>
          <a:custGeom>
            <a:pathLst>
              <a:path w="2" h="8">
                <a:moveTo>
                  <a:pt x="2" y="8"/>
                </a:moveTo>
                <a:cubicBezTo>
                  <a:pt x="2" y="6"/>
                  <a:pt x="1" y="2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0" name="フリーフォーム99"/>
          <p:cNvSpPr/>
          <p:nvPr/>
        </p:nvSpPr>
        <p:spPr>
          <a:xfrm>
            <a:off x="3381300" y="5021100"/>
            <a:ext cx="8100" cy="21600"/>
          </a:xfrm>
          <a:custGeom>
            <a:pathLst>
              <a:path w="9" h="24">
                <a:moveTo>
                  <a:pt x="9" y="0"/>
                </a:moveTo>
                <a:cubicBezTo>
                  <a:pt x="7" y="8"/>
                  <a:pt x="4" y="17"/>
                  <a:pt x="0" y="24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1" name="フリーフォーム100"/>
          <p:cNvSpPr/>
          <p:nvPr/>
        </p:nvSpPr>
        <p:spPr>
          <a:xfrm>
            <a:off x="3447900" y="5021100"/>
            <a:ext cx="8100" cy="21600"/>
          </a:xfrm>
          <a:custGeom>
            <a:pathLst>
              <a:path w="9" h="24">
                <a:moveTo>
                  <a:pt x="9" y="24"/>
                </a:moveTo>
                <a:cubicBezTo>
                  <a:pt x="5" y="17"/>
                  <a:pt x="2" y="7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2" name="フリーフォーム101"/>
          <p:cNvSpPr/>
          <p:nvPr/>
        </p:nvSpPr>
        <p:spPr>
          <a:xfrm>
            <a:off x="3356100" y="5042700"/>
            <a:ext cx="25200" cy="40500"/>
          </a:xfrm>
          <a:custGeom>
            <a:pathLst>
              <a:path w="28" h="45">
                <a:moveTo>
                  <a:pt x="28" y="0"/>
                </a:moveTo>
                <a:cubicBezTo>
                  <a:pt x="21" y="15"/>
                  <a:pt x="9" y="32"/>
                  <a:pt x="0" y="45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3" name="フリーフォーム102"/>
          <p:cNvSpPr/>
          <p:nvPr/>
        </p:nvSpPr>
        <p:spPr>
          <a:xfrm>
            <a:off x="3455100" y="5042700"/>
            <a:ext cx="25200" cy="40500"/>
          </a:xfrm>
          <a:custGeom>
            <a:pathLst>
              <a:path w="28" h="45">
                <a:moveTo>
                  <a:pt x="28" y="45"/>
                </a:moveTo>
                <a:cubicBezTo>
                  <a:pt x="18" y="31"/>
                  <a:pt x="7" y="15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4" name="フリーフォーム103"/>
          <p:cNvSpPr/>
          <p:nvPr/>
        </p:nvSpPr>
        <p:spPr>
          <a:xfrm>
            <a:off x="3393000" y="4984200"/>
            <a:ext cx="50400" cy="900"/>
          </a:xfrm>
          <a:custGeom>
            <a:pathLst>
              <a:path w="56" h="1">
                <a:moveTo>
                  <a:pt x="56" y="0"/>
                </a:moveTo>
                <a:cubicBezTo>
                  <a:pt x="47" y="0"/>
                  <a:pt x="37" y="1"/>
                  <a:pt x="28" y="1"/>
                </a:cubicBezTo>
                <a:cubicBezTo>
                  <a:pt x="19" y="1"/>
                  <a:pt x="9" y="0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5" name="フリーフォーム104"/>
          <p:cNvSpPr/>
          <p:nvPr/>
        </p:nvSpPr>
        <p:spPr>
          <a:xfrm>
            <a:off x="3481200" y="5078700"/>
            <a:ext cx="30600" cy="5400"/>
          </a:xfrm>
          <a:custGeom>
            <a:pathLst>
              <a:path w="34" h="6">
                <a:moveTo>
                  <a:pt x="34" y="0"/>
                </a:moveTo>
                <a:cubicBezTo>
                  <a:pt x="23" y="2"/>
                  <a:pt x="11" y="4"/>
                  <a:pt x="0" y="6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6" name="line 105"/>
          <p:cNvSpPr/>
          <p:nvPr/>
        </p:nvSpPr>
        <p:spPr>
          <a:xfrm rot="21600000" flipV="1">
            <a:off x="3391200" y="4984200"/>
            <a:ext cx="2700" cy="297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7" name="line 106"/>
          <p:cNvSpPr/>
          <p:nvPr/>
        </p:nvSpPr>
        <p:spPr>
          <a:xfrm>
            <a:off x="3444300" y="4984200"/>
            <a:ext cx="1800" cy="297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8" name="フリーフォーム107"/>
          <p:cNvSpPr/>
          <p:nvPr/>
        </p:nvSpPr>
        <p:spPr>
          <a:xfrm>
            <a:off x="3524400" y="5001300"/>
            <a:ext cx="900" cy="7200"/>
          </a:xfrm>
          <a:custGeom>
            <a:pathLst>
              <a:path w="1" h="8">
                <a:moveTo>
                  <a:pt x="0" y="0"/>
                </a:moveTo>
                <a:cubicBezTo>
                  <a:pt x="1" y="2"/>
                  <a:pt x="1" y="6"/>
                  <a:pt x="1" y="8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9" name="フリーフォーム108"/>
          <p:cNvSpPr/>
          <p:nvPr/>
        </p:nvSpPr>
        <p:spPr>
          <a:xfrm>
            <a:off x="3575700" y="4985100"/>
            <a:ext cx="3600" cy="6300"/>
          </a:xfrm>
          <a:custGeom>
            <a:pathLst>
              <a:path w="4" h="7">
                <a:moveTo>
                  <a:pt x="4" y="7"/>
                </a:moveTo>
                <a:cubicBezTo>
                  <a:pt x="4" y="7"/>
                  <a:pt x="0" y="0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0" name="フリーフォーム109"/>
          <p:cNvSpPr/>
          <p:nvPr/>
        </p:nvSpPr>
        <p:spPr>
          <a:xfrm>
            <a:off x="3524400" y="5008500"/>
            <a:ext cx="900" cy="23400"/>
          </a:xfrm>
          <a:custGeom>
            <a:pathLst>
              <a:path w="1" h="26">
                <a:moveTo>
                  <a:pt x="1" y="0"/>
                </a:moveTo>
                <a:cubicBezTo>
                  <a:pt x="1" y="2"/>
                  <a:pt x="1" y="5"/>
                  <a:pt x="1" y="7"/>
                </a:cubicBezTo>
                <a:cubicBezTo>
                  <a:pt x="1" y="13"/>
                  <a:pt x="0" y="20"/>
                  <a:pt x="0" y="26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1" name="フリーフォーム110"/>
          <p:cNvSpPr/>
          <p:nvPr/>
        </p:nvSpPr>
        <p:spPr>
          <a:xfrm>
            <a:off x="3580200" y="4990500"/>
            <a:ext cx="14400" cy="18900"/>
          </a:xfrm>
          <a:custGeom>
            <a:pathLst>
              <a:path w="16" h="21">
                <a:moveTo>
                  <a:pt x="16" y="21"/>
                </a:moveTo>
                <a:cubicBezTo>
                  <a:pt x="12" y="15"/>
                  <a:pt x="4" y="7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2" name="フリーフォーム111"/>
          <p:cNvSpPr/>
          <p:nvPr/>
        </p:nvSpPr>
        <p:spPr>
          <a:xfrm>
            <a:off x="3511800" y="5032800"/>
            <a:ext cx="12600" cy="45900"/>
          </a:xfrm>
          <a:custGeom>
            <a:pathLst>
              <a:path w="14" h="51">
                <a:moveTo>
                  <a:pt x="14" y="0"/>
                </a:moveTo>
                <a:cubicBezTo>
                  <a:pt x="12" y="17"/>
                  <a:pt x="7" y="35"/>
                  <a:pt x="0" y="51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3" name="フリーフォーム112"/>
          <p:cNvSpPr/>
          <p:nvPr/>
        </p:nvSpPr>
        <p:spPr>
          <a:xfrm>
            <a:off x="3593700" y="5009400"/>
            <a:ext cx="36900" cy="30600"/>
          </a:xfrm>
          <a:custGeom>
            <a:pathLst>
              <a:path w="41" h="34">
                <a:moveTo>
                  <a:pt x="41" y="34"/>
                </a:moveTo>
                <a:cubicBezTo>
                  <a:pt x="27" y="24"/>
                  <a:pt x="12" y="13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4" name="フリーフォーム113"/>
          <p:cNvSpPr/>
          <p:nvPr/>
        </p:nvSpPr>
        <p:spPr>
          <a:xfrm>
            <a:off x="3516300" y="4957200"/>
            <a:ext cx="48600" cy="15300"/>
          </a:xfrm>
          <a:custGeom>
            <a:pathLst>
              <a:path w="54" h="17">
                <a:moveTo>
                  <a:pt x="54" y="0"/>
                </a:moveTo>
                <a:cubicBezTo>
                  <a:pt x="37" y="6"/>
                  <a:pt x="18" y="13"/>
                  <a:pt x="0" y="17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5" name="フリーフォーム114"/>
          <p:cNvSpPr/>
          <p:nvPr/>
        </p:nvSpPr>
        <p:spPr>
          <a:xfrm>
            <a:off x="3630600" y="5025600"/>
            <a:ext cx="27900" cy="14400"/>
          </a:xfrm>
          <a:custGeom>
            <a:pathLst>
              <a:path w="31" h="16">
                <a:moveTo>
                  <a:pt x="31" y="0"/>
                </a:moveTo>
                <a:cubicBezTo>
                  <a:pt x="22" y="7"/>
                  <a:pt x="10" y="11"/>
                  <a:pt x="0" y="16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6" name="line 115"/>
          <p:cNvSpPr/>
          <p:nvPr/>
        </p:nvSpPr>
        <p:spPr>
          <a:xfrm>
            <a:off x="3517200" y="4973400"/>
            <a:ext cx="7200" cy="279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7" name="line 116"/>
          <p:cNvSpPr/>
          <p:nvPr/>
        </p:nvSpPr>
        <p:spPr>
          <a:xfrm>
            <a:off x="3564900" y="4957200"/>
            <a:ext cx="10800" cy="270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8" name="フリーフォーム117"/>
          <p:cNvSpPr/>
          <p:nvPr/>
        </p:nvSpPr>
        <p:spPr>
          <a:xfrm>
            <a:off x="3645900" y="4948200"/>
            <a:ext cx="3600" cy="7200"/>
          </a:xfrm>
          <a:custGeom>
            <a:pathLst>
              <a:path w="4" h="8">
                <a:moveTo>
                  <a:pt x="0" y="0"/>
                </a:moveTo>
                <a:cubicBezTo>
                  <a:pt x="0" y="2"/>
                  <a:pt x="3" y="5"/>
                  <a:pt x="4" y="8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9" name="フリーフォーム118"/>
          <p:cNvSpPr/>
          <p:nvPr/>
        </p:nvSpPr>
        <p:spPr>
          <a:xfrm>
            <a:off x="3690900" y="4916700"/>
            <a:ext cx="4500" cy="4500"/>
          </a:xfrm>
          <a:custGeom>
            <a:pathLst>
              <a:path w="5" h="5">
                <a:moveTo>
                  <a:pt x="5" y="5"/>
                </a:moveTo>
                <a:cubicBezTo>
                  <a:pt x="3" y="4"/>
                  <a:pt x="1" y="1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0" name="フリーフォーム119"/>
          <p:cNvSpPr/>
          <p:nvPr/>
        </p:nvSpPr>
        <p:spPr>
          <a:xfrm>
            <a:off x="3649500" y="4954500"/>
            <a:ext cx="6300" cy="23400"/>
          </a:xfrm>
          <a:custGeom>
            <a:pathLst>
              <a:path w="7" h="26">
                <a:moveTo>
                  <a:pt x="0" y="0"/>
                </a:moveTo>
                <a:cubicBezTo>
                  <a:pt x="2" y="8"/>
                  <a:pt x="5" y="17"/>
                  <a:pt x="7" y="26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1" name="フリーフォーム120"/>
          <p:cNvSpPr/>
          <p:nvPr/>
        </p:nvSpPr>
        <p:spPr>
          <a:xfrm>
            <a:off x="3695400" y="4922100"/>
            <a:ext cx="19800" cy="12600"/>
          </a:xfrm>
          <a:custGeom>
            <a:pathLst>
              <a:path w="22" h="14">
                <a:moveTo>
                  <a:pt x="22" y="14"/>
                </a:moveTo>
                <a:cubicBezTo>
                  <a:pt x="14" y="10"/>
                  <a:pt x="6" y="5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2" name="フリーフォーム121"/>
          <p:cNvSpPr/>
          <p:nvPr/>
        </p:nvSpPr>
        <p:spPr>
          <a:xfrm>
            <a:off x="3654900" y="4977900"/>
            <a:ext cx="3600" cy="47700"/>
          </a:xfrm>
          <a:custGeom>
            <a:pathLst>
              <a:path w="4" h="53">
                <a:moveTo>
                  <a:pt x="0" y="0"/>
                </a:moveTo>
                <a:cubicBezTo>
                  <a:pt x="3" y="13"/>
                  <a:pt x="4" y="28"/>
                  <a:pt x="4" y="41"/>
                </a:cubicBezTo>
                <a:cubicBezTo>
                  <a:pt x="4" y="44"/>
                  <a:pt x="4" y="50"/>
                  <a:pt x="4" y="53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3" name="フリーフォーム122"/>
          <p:cNvSpPr/>
          <p:nvPr/>
        </p:nvSpPr>
        <p:spPr>
          <a:xfrm>
            <a:off x="3716100" y="4934700"/>
            <a:ext cx="45000" cy="17100"/>
          </a:xfrm>
          <a:custGeom>
            <a:pathLst>
              <a:path w="50" h="19">
                <a:moveTo>
                  <a:pt x="50" y="19"/>
                </a:moveTo>
                <a:cubicBezTo>
                  <a:pt x="33" y="14"/>
                  <a:pt x="15" y="8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4" name="フリーフォーム123"/>
          <p:cNvSpPr/>
          <p:nvPr/>
        </p:nvSpPr>
        <p:spPr>
          <a:xfrm>
            <a:off x="3630600" y="4894200"/>
            <a:ext cx="40500" cy="29700"/>
          </a:xfrm>
          <a:custGeom>
            <a:pathLst>
              <a:path w="45" h="33">
                <a:moveTo>
                  <a:pt x="45" y="0"/>
                </a:moveTo>
                <a:cubicBezTo>
                  <a:pt x="30" y="10"/>
                  <a:pt x="15" y="23"/>
                  <a:pt x="0" y="33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5" name="フリーフォーム124"/>
          <p:cNvSpPr/>
          <p:nvPr/>
        </p:nvSpPr>
        <p:spPr>
          <a:xfrm>
            <a:off x="3760200" y="4930200"/>
            <a:ext cx="22500" cy="22500"/>
          </a:xfrm>
          <a:custGeom>
            <a:pathLst>
              <a:path w="25" h="25">
                <a:moveTo>
                  <a:pt x="25" y="0"/>
                </a:moveTo>
                <a:cubicBezTo>
                  <a:pt x="17" y="7"/>
                  <a:pt x="8" y="17"/>
                  <a:pt x="0" y="25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6" name="line 125"/>
          <p:cNvSpPr/>
          <p:nvPr/>
        </p:nvSpPr>
        <p:spPr>
          <a:xfrm>
            <a:off x="3631500" y="4923900"/>
            <a:ext cx="15300" cy="252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7" name="line 126"/>
          <p:cNvSpPr/>
          <p:nvPr/>
        </p:nvSpPr>
        <p:spPr>
          <a:xfrm>
            <a:off x="3672000" y="4894200"/>
            <a:ext cx="18900" cy="225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8" name="フリーフォーム127"/>
          <p:cNvSpPr/>
          <p:nvPr/>
        </p:nvSpPr>
        <p:spPr>
          <a:xfrm>
            <a:off x="3745800" y="4860900"/>
            <a:ext cx="5400" cy="5400"/>
          </a:xfrm>
          <a:custGeom>
            <a:pathLst>
              <a:path w="6" h="6">
                <a:moveTo>
                  <a:pt x="0" y="0"/>
                </a:moveTo>
                <a:cubicBezTo>
                  <a:pt x="2" y="1"/>
                  <a:pt x="4" y="5"/>
                  <a:pt x="6" y="6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9" name="フリーフォーム128"/>
          <p:cNvSpPr/>
          <p:nvPr/>
        </p:nvSpPr>
        <p:spPr>
          <a:xfrm>
            <a:off x="3779100" y="4816800"/>
            <a:ext cx="6300" cy="2700"/>
          </a:xfrm>
          <a:custGeom>
            <a:pathLst>
              <a:path w="7" h="3">
                <a:moveTo>
                  <a:pt x="7" y="3"/>
                </a:moveTo>
                <a:cubicBezTo>
                  <a:pt x="5" y="3"/>
                  <a:pt x="2" y="1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0" name="フリーフォーム129"/>
          <p:cNvSpPr/>
          <p:nvPr/>
        </p:nvSpPr>
        <p:spPr>
          <a:xfrm>
            <a:off x="3751200" y="4866300"/>
            <a:ext cx="13500" cy="19800"/>
          </a:xfrm>
          <a:custGeom>
            <a:pathLst>
              <a:path w="15" h="22">
                <a:moveTo>
                  <a:pt x="0" y="0"/>
                </a:moveTo>
                <a:cubicBezTo>
                  <a:pt x="5" y="6"/>
                  <a:pt x="11" y="16"/>
                  <a:pt x="15" y="22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1" name="フリーフォーム130"/>
          <p:cNvSpPr/>
          <p:nvPr/>
        </p:nvSpPr>
        <p:spPr>
          <a:xfrm>
            <a:off x="3785400" y="4819500"/>
            <a:ext cx="22500" cy="6300"/>
          </a:xfrm>
          <a:custGeom>
            <a:pathLst>
              <a:path w="25" h="7">
                <a:moveTo>
                  <a:pt x="25" y="7"/>
                </a:moveTo>
                <a:cubicBezTo>
                  <a:pt x="16" y="5"/>
                  <a:pt x="8" y="2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2" name="フリーフォーム131"/>
          <p:cNvSpPr/>
          <p:nvPr/>
        </p:nvSpPr>
        <p:spPr>
          <a:xfrm>
            <a:off x="3764700" y="4885200"/>
            <a:ext cx="17100" cy="44100"/>
          </a:xfrm>
          <a:custGeom>
            <a:pathLst>
              <a:path w="19" h="49">
                <a:moveTo>
                  <a:pt x="0" y="0"/>
                </a:moveTo>
                <a:cubicBezTo>
                  <a:pt x="6" y="16"/>
                  <a:pt x="16" y="33"/>
                  <a:pt x="19" y="49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3" name="フリーフォーム132"/>
          <p:cNvSpPr/>
          <p:nvPr/>
        </p:nvSpPr>
        <p:spPr>
          <a:xfrm>
            <a:off x="3807900" y="4825800"/>
            <a:ext cx="36900" cy="3600"/>
          </a:xfrm>
          <a:custGeom>
            <a:pathLst>
              <a:path w="41" h="4">
                <a:moveTo>
                  <a:pt x="41" y="4"/>
                </a:moveTo>
                <a:cubicBezTo>
                  <a:pt x="28" y="4"/>
                  <a:pt x="13" y="2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4" name="フリーフォーム133"/>
          <p:cNvSpPr/>
          <p:nvPr/>
        </p:nvSpPr>
        <p:spPr>
          <a:xfrm>
            <a:off x="3724200" y="4800600"/>
            <a:ext cx="29700" cy="40500"/>
          </a:xfrm>
          <a:custGeom>
            <a:pathLst>
              <a:path w="33" h="45">
                <a:moveTo>
                  <a:pt x="33" y="0"/>
                </a:moveTo>
                <a:cubicBezTo>
                  <a:pt x="22" y="15"/>
                  <a:pt x="12" y="31"/>
                  <a:pt x="0" y="45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5" name="フリーフォーム134"/>
          <p:cNvSpPr/>
          <p:nvPr/>
        </p:nvSpPr>
        <p:spPr>
          <a:xfrm>
            <a:off x="3855600" y="4800600"/>
            <a:ext cx="14400" cy="27900"/>
          </a:xfrm>
          <a:custGeom>
            <a:pathLst>
              <a:path w="16" h="31">
                <a:moveTo>
                  <a:pt x="16" y="0"/>
                </a:moveTo>
                <a:cubicBezTo>
                  <a:pt x="11" y="10"/>
                  <a:pt x="6" y="22"/>
                  <a:pt x="0" y="31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6" name="line 135"/>
          <p:cNvSpPr/>
          <p:nvPr/>
        </p:nvSpPr>
        <p:spPr>
          <a:xfrm>
            <a:off x="3724200" y="4841100"/>
            <a:ext cx="22500" cy="189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7" name="line 136"/>
          <p:cNvSpPr/>
          <p:nvPr/>
        </p:nvSpPr>
        <p:spPr>
          <a:xfrm>
            <a:off x="3753900" y="4800600"/>
            <a:ext cx="24300" cy="162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8" name="フリーフォーム137"/>
          <p:cNvSpPr/>
          <p:nvPr/>
        </p:nvSpPr>
        <p:spPr>
          <a:xfrm>
            <a:off x="3814200" y="4746600"/>
            <a:ext cx="6300" cy="3600"/>
          </a:xfrm>
          <a:custGeom>
            <a:pathLst>
              <a:path w="7" h="4">
                <a:moveTo>
                  <a:pt x="0" y="0"/>
                </a:moveTo>
                <a:cubicBezTo>
                  <a:pt x="2" y="1"/>
                  <a:pt x="6" y="3"/>
                  <a:pt x="7" y="4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9" name="フリーフォーム138"/>
          <p:cNvSpPr/>
          <p:nvPr/>
        </p:nvSpPr>
        <p:spPr>
          <a:xfrm>
            <a:off x="3832200" y="4693500"/>
            <a:ext cx="7200" cy="900"/>
          </a:xfrm>
          <a:custGeom>
            <a:pathLst>
              <a:path w="8" h="1">
                <a:moveTo>
                  <a:pt x="8" y="1"/>
                </a:moveTo>
                <a:cubicBezTo>
                  <a:pt x="6" y="1"/>
                  <a:pt x="2" y="0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0" name="フリーフォーム139"/>
          <p:cNvSpPr/>
          <p:nvPr/>
        </p:nvSpPr>
        <p:spPr>
          <a:xfrm>
            <a:off x="3821400" y="4749300"/>
            <a:ext cx="18900" cy="14400"/>
          </a:xfrm>
          <a:custGeom>
            <a:pathLst>
              <a:path w="21" h="16">
                <a:moveTo>
                  <a:pt x="0" y="0"/>
                </a:moveTo>
                <a:cubicBezTo>
                  <a:pt x="6" y="5"/>
                  <a:pt x="16" y="10"/>
                  <a:pt x="21" y="16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1" name="フリーフォーム140"/>
          <p:cNvSpPr/>
          <p:nvPr/>
        </p:nvSpPr>
        <p:spPr>
          <a:xfrm>
            <a:off x="3839400" y="4694400"/>
            <a:ext cx="23400" cy="900"/>
          </a:xfrm>
          <a:custGeom>
            <a:pathLst>
              <a:path w="26" h="1">
                <a:moveTo>
                  <a:pt x="26" y="0"/>
                </a:moveTo>
                <a:cubicBezTo>
                  <a:pt x="20" y="0"/>
                  <a:pt x="13" y="1"/>
                  <a:pt x="7" y="1"/>
                </a:cubicBezTo>
                <a:cubicBezTo>
                  <a:pt x="5" y="1"/>
                  <a:pt x="2" y="1"/>
                  <a:pt x="0" y="1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2" name="フリーフォーム141"/>
          <p:cNvSpPr/>
          <p:nvPr/>
        </p:nvSpPr>
        <p:spPr>
          <a:xfrm>
            <a:off x="3839400" y="4763700"/>
            <a:ext cx="30600" cy="36900"/>
          </a:xfrm>
          <a:custGeom>
            <a:pathLst>
              <a:path w="34" h="41">
                <a:moveTo>
                  <a:pt x="0" y="0"/>
                </a:moveTo>
                <a:cubicBezTo>
                  <a:pt x="12" y="12"/>
                  <a:pt x="25" y="27"/>
                  <a:pt x="34" y="41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3" name="フリーフォーム142"/>
          <p:cNvSpPr/>
          <p:nvPr/>
        </p:nvSpPr>
        <p:spPr>
          <a:xfrm>
            <a:off x="3862800" y="4681800"/>
            <a:ext cx="45900" cy="12600"/>
          </a:xfrm>
          <a:custGeom>
            <a:pathLst>
              <a:path w="51" h="14">
                <a:moveTo>
                  <a:pt x="51" y="0"/>
                </a:moveTo>
                <a:cubicBezTo>
                  <a:pt x="35" y="6"/>
                  <a:pt x="16" y="11"/>
                  <a:pt x="0" y="14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4" name="フリーフォーム143"/>
          <p:cNvSpPr/>
          <p:nvPr/>
        </p:nvSpPr>
        <p:spPr>
          <a:xfrm>
            <a:off x="3787200" y="4686300"/>
            <a:ext cx="15300" cy="48600"/>
          </a:xfrm>
          <a:custGeom>
            <a:pathLst>
              <a:path w="17" h="54">
                <a:moveTo>
                  <a:pt x="17" y="0"/>
                </a:moveTo>
                <a:cubicBezTo>
                  <a:pt x="13" y="18"/>
                  <a:pt x="7" y="37"/>
                  <a:pt x="0" y="54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5" name="フリーフォーム144"/>
          <p:cNvSpPr/>
          <p:nvPr/>
        </p:nvSpPr>
        <p:spPr>
          <a:xfrm>
            <a:off x="3908700" y="4650300"/>
            <a:ext cx="5400" cy="31500"/>
          </a:xfrm>
          <a:custGeom>
            <a:pathLst>
              <a:path w="6" h="35">
                <a:moveTo>
                  <a:pt x="6" y="0"/>
                </a:moveTo>
                <a:cubicBezTo>
                  <a:pt x="4" y="11"/>
                  <a:pt x="2" y="24"/>
                  <a:pt x="0" y="35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6" name="line 145"/>
          <p:cNvSpPr/>
          <p:nvPr/>
        </p:nvSpPr>
        <p:spPr>
          <a:xfrm>
            <a:off x="3787200" y="4734900"/>
            <a:ext cx="27900" cy="108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7" name="line 146"/>
          <p:cNvSpPr/>
          <p:nvPr/>
        </p:nvSpPr>
        <p:spPr>
          <a:xfrm>
            <a:off x="3802500" y="4686300"/>
            <a:ext cx="29700" cy="81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8" name="フリーフォーム147"/>
          <p:cNvSpPr/>
          <p:nvPr/>
        </p:nvSpPr>
        <p:spPr>
          <a:xfrm>
            <a:off x="3843900" y="4615200"/>
            <a:ext cx="7200" cy="1800"/>
          </a:xfrm>
          <a:custGeom>
            <a:pathLst>
              <a:path w="8" h="2">
                <a:moveTo>
                  <a:pt x="0" y="0"/>
                </a:moveTo>
                <a:cubicBezTo>
                  <a:pt x="1" y="0"/>
                  <a:pt x="7" y="2"/>
                  <a:pt x="8" y="2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9" name="フリーフォーム148"/>
          <p:cNvSpPr/>
          <p:nvPr/>
        </p:nvSpPr>
        <p:spPr>
          <a:xfrm>
            <a:off x="3843900" y="4559400"/>
            <a:ext cx="7200" cy="1800"/>
          </a:xfrm>
          <a:custGeom>
            <a:pathLst>
              <a:path w="8" h="2">
                <a:moveTo>
                  <a:pt x="8" y="0"/>
                </a:moveTo>
                <a:cubicBezTo>
                  <a:pt x="6" y="1"/>
                  <a:pt x="2" y="2"/>
                  <a:pt x="0" y="2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0" name="フリーフォーム149"/>
          <p:cNvSpPr/>
          <p:nvPr/>
        </p:nvSpPr>
        <p:spPr>
          <a:xfrm>
            <a:off x="3851100" y="4617000"/>
            <a:ext cx="21600" cy="8100"/>
          </a:xfrm>
          <a:custGeom>
            <a:pathLst>
              <a:path w="24" h="9">
                <a:moveTo>
                  <a:pt x="0" y="0"/>
                </a:moveTo>
                <a:cubicBezTo>
                  <a:pt x="8" y="2"/>
                  <a:pt x="17" y="5"/>
                  <a:pt x="24" y="9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1" name="フリーフォーム150"/>
          <p:cNvSpPr/>
          <p:nvPr/>
        </p:nvSpPr>
        <p:spPr>
          <a:xfrm>
            <a:off x="3851100" y="4551300"/>
            <a:ext cx="21600" cy="8100"/>
          </a:xfrm>
          <a:custGeom>
            <a:pathLst>
              <a:path w="24" h="9">
                <a:moveTo>
                  <a:pt x="24" y="0"/>
                </a:moveTo>
                <a:cubicBezTo>
                  <a:pt x="17" y="4"/>
                  <a:pt x="7" y="7"/>
                  <a:pt x="0" y="9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2" name="フリーフォーム151"/>
          <p:cNvSpPr/>
          <p:nvPr/>
        </p:nvSpPr>
        <p:spPr>
          <a:xfrm>
            <a:off x="3873600" y="4626000"/>
            <a:ext cx="39600" cy="25200"/>
          </a:xfrm>
          <a:custGeom>
            <a:pathLst>
              <a:path w="44" h="28">
                <a:moveTo>
                  <a:pt x="0" y="0"/>
                </a:moveTo>
                <a:cubicBezTo>
                  <a:pt x="16" y="8"/>
                  <a:pt x="31" y="17"/>
                  <a:pt x="44" y="28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3" name="フリーフォーム152"/>
          <p:cNvSpPr/>
          <p:nvPr/>
        </p:nvSpPr>
        <p:spPr>
          <a:xfrm>
            <a:off x="3873600" y="4525200"/>
            <a:ext cx="40500" cy="26100"/>
          </a:xfrm>
          <a:custGeom>
            <a:pathLst>
              <a:path w="45" h="29">
                <a:moveTo>
                  <a:pt x="45" y="0"/>
                </a:moveTo>
                <a:cubicBezTo>
                  <a:pt x="32" y="10"/>
                  <a:pt x="15" y="21"/>
                  <a:pt x="0" y="29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4" name="フリーフォーム153"/>
          <p:cNvSpPr/>
          <p:nvPr/>
        </p:nvSpPr>
        <p:spPr>
          <a:xfrm>
            <a:off x="3814200" y="4563000"/>
            <a:ext cx="900" cy="50400"/>
          </a:xfrm>
          <a:custGeom>
            <a:pathLst>
              <a:path w="1" h="56">
                <a:moveTo>
                  <a:pt x="0" y="0"/>
                </a:moveTo>
                <a:cubicBezTo>
                  <a:pt x="0" y="9"/>
                  <a:pt x="1" y="19"/>
                  <a:pt x="1" y="28"/>
                </a:cubicBezTo>
                <a:cubicBezTo>
                  <a:pt x="1" y="37"/>
                  <a:pt x="0" y="47"/>
                  <a:pt x="0" y="56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5" name="フリーフォーム154"/>
          <p:cNvSpPr/>
          <p:nvPr/>
        </p:nvSpPr>
        <p:spPr>
          <a:xfrm>
            <a:off x="3908700" y="4494600"/>
            <a:ext cx="5400" cy="30600"/>
          </a:xfrm>
          <a:custGeom>
            <a:pathLst>
              <a:path w="6" h="34">
                <a:moveTo>
                  <a:pt x="0" y="0"/>
                </a:moveTo>
                <a:cubicBezTo>
                  <a:pt x="2" y="11"/>
                  <a:pt x="4" y="23"/>
                  <a:pt x="6" y="34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6" name="line 155"/>
          <p:cNvSpPr/>
          <p:nvPr/>
        </p:nvSpPr>
        <p:spPr>
          <a:xfrm>
            <a:off x="3815100" y="4613400"/>
            <a:ext cx="28800" cy="18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7" name="line 156"/>
          <p:cNvSpPr/>
          <p:nvPr/>
        </p:nvSpPr>
        <p:spPr>
          <a:xfrm rot="21600000" flipV="1">
            <a:off x="3815100" y="4561200"/>
            <a:ext cx="28800" cy="18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8" name="フリーフォーム157"/>
          <p:cNvSpPr/>
          <p:nvPr/>
        </p:nvSpPr>
        <p:spPr>
          <a:xfrm>
            <a:off x="3832200" y="4482900"/>
            <a:ext cx="7200" cy="900"/>
          </a:xfrm>
          <a:custGeom>
            <a:pathLst>
              <a:path w="8" h="1">
                <a:moveTo>
                  <a:pt x="0" y="1"/>
                </a:moveTo>
                <a:cubicBezTo>
                  <a:pt x="2" y="0"/>
                  <a:pt x="6" y="0"/>
                  <a:pt x="8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9" name="フリーフォーム158"/>
          <p:cNvSpPr/>
          <p:nvPr/>
        </p:nvSpPr>
        <p:spPr>
          <a:xfrm>
            <a:off x="3815100" y="4427100"/>
            <a:ext cx="5400" cy="3600"/>
          </a:xfrm>
          <a:custGeom>
            <a:pathLst>
              <a:path w="6" h="4">
                <a:moveTo>
                  <a:pt x="6" y="0"/>
                </a:moveTo>
                <a:cubicBezTo>
                  <a:pt x="5" y="1"/>
                  <a:pt x="1" y="3"/>
                  <a:pt x="0" y="4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0" name="フリーフォーム159"/>
          <p:cNvSpPr/>
          <p:nvPr/>
        </p:nvSpPr>
        <p:spPr>
          <a:xfrm>
            <a:off x="3839400" y="4482000"/>
            <a:ext cx="23400" cy="900"/>
          </a:xfrm>
          <a:custGeom>
            <a:pathLst>
              <a:path w="26" h="1">
                <a:moveTo>
                  <a:pt x="0" y="0"/>
                </a:moveTo>
                <a:cubicBezTo>
                  <a:pt x="2" y="0"/>
                  <a:pt x="5" y="0"/>
                  <a:pt x="7" y="0"/>
                </a:cubicBezTo>
                <a:cubicBezTo>
                  <a:pt x="13" y="0"/>
                  <a:pt x="20" y="1"/>
                  <a:pt x="26" y="1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1" name="フリーフォーム160"/>
          <p:cNvSpPr/>
          <p:nvPr/>
        </p:nvSpPr>
        <p:spPr>
          <a:xfrm>
            <a:off x="3821400" y="4412700"/>
            <a:ext cx="18900" cy="14400"/>
          </a:xfrm>
          <a:custGeom>
            <a:pathLst>
              <a:path w="21" h="16">
                <a:moveTo>
                  <a:pt x="21" y="0"/>
                </a:moveTo>
                <a:cubicBezTo>
                  <a:pt x="17" y="4"/>
                  <a:pt x="4" y="12"/>
                  <a:pt x="0" y="16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2" name="フリーフォーム161"/>
          <p:cNvSpPr/>
          <p:nvPr/>
        </p:nvSpPr>
        <p:spPr>
          <a:xfrm>
            <a:off x="3862800" y="4482000"/>
            <a:ext cx="45900" cy="12600"/>
          </a:xfrm>
          <a:custGeom>
            <a:pathLst>
              <a:path w="51" h="14">
                <a:moveTo>
                  <a:pt x="0" y="0"/>
                </a:moveTo>
                <a:cubicBezTo>
                  <a:pt x="16" y="3"/>
                  <a:pt x="37" y="8"/>
                  <a:pt x="51" y="14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3" name="フリーフォーム162"/>
          <p:cNvSpPr/>
          <p:nvPr/>
        </p:nvSpPr>
        <p:spPr>
          <a:xfrm>
            <a:off x="3839400" y="4375800"/>
            <a:ext cx="30600" cy="36900"/>
          </a:xfrm>
          <a:custGeom>
            <a:pathLst>
              <a:path w="34" h="41">
                <a:moveTo>
                  <a:pt x="34" y="0"/>
                </a:moveTo>
                <a:cubicBezTo>
                  <a:pt x="24" y="14"/>
                  <a:pt x="13" y="29"/>
                  <a:pt x="0" y="41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4" name="フリーフォーム163"/>
          <p:cNvSpPr/>
          <p:nvPr/>
        </p:nvSpPr>
        <p:spPr>
          <a:xfrm>
            <a:off x="3787200" y="4441500"/>
            <a:ext cx="15300" cy="48600"/>
          </a:xfrm>
          <a:custGeom>
            <a:pathLst>
              <a:path w="17" h="54">
                <a:moveTo>
                  <a:pt x="0" y="0"/>
                </a:moveTo>
                <a:cubicBezTo>
                  <a:pt x="6" y="17"/>
                  <a:pt x="13" y="36"/>
                  <a:pt x="17" y="54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5" name="フリーフォーム164"/>
          <p:cNvSpPr/>
          <p:nvPr/>
        </p:nvSpPr>
        <p:spPr>
          <a:xfrm>
            <a:off x="3855600" y="4347900"/>
            <a:ext cx="14400" cy="27900"/>
          </a:xfrm>
          <a:custGeom>
            <a:pathLst>
              <a:path w="16" h="31">
                <a:moveTo>
                  <a:pt x="0" y="0"/>
                </a:moveTo>
                <a:cubicBezTo>
                  <a:pt x="7" y="9"/>
                  <a:pt x="11" y="21"/>
                  <a:pt x="16" y="31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6" name="line 165"/>
          <p:cNvSpPr/>
          <p:nvPr/>
        </p:nvSpPr>
        <p:spPr>
          <a:xfrm rot="21600000" flipV="1">
            <a:off x="3802500" y="4482900"/>
            <a:ext cx="29700" cy="72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7" name="line 166"/>
          <p:cNvSpPr/>
          <p:nvPr/>
        </p:nvSpPr>
        <p:spPr>
          <a:xfrm rot="21600000" flipV="1">
            <a:off x="3787200" y="4430700"/>
            <a:ext cx="27900" cy="108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8" name="フリーフォーム167"/>
          <p:cNvSpPr/>
          <p:nvPr/>
        </p:nvSpPr>
        <p:spPr>
          <a:xfrm>
            <a:off x="3779100" y="4356900"/>
            <a:ext cx="6300" cy="3600"/>
          </a:xfrm>
          <a:custGeom>
            <a:pathLst>
              <a:path w="7" h="4">
                <a:moveTo>
                  <a:pt x="0" y="4"/>
                </a:moveTo>
                <a:cubicBezTo>
                  <a:pt x="1" y="3"/>
                  <a:pt x="5" y="1"/>
                  <a:pt x="7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9" name="フリーフォーム168"/>
          <p:cNvSpPr/>
          <p:nvPr/>
        </p:nvSpPr>
        <p:spPr>
          <a:xfrm>
            <a:off x="3745800" y="4311000"/>
            <a:ext cx="5400" cy="5400"/>
          </a:xfrm>
          <a:custGeom>
            <a:pathLst>
              <a:path w="6" h="6">
                <a:moveTo>
                  <a:pt x="6" y="0"/>
                </a:moveTo>
                <a:cubicBezTo>
                  <a:pt x="4" y="0"/>
                  <a:pt x="2" y="6"/>
                  <a:pt x="0" y="6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70" name="フリーフォーム169"/>
          <p:cNvSpPr/>
          <p:nvPr/>
        </p:nvSpPr>
        <p:spPr>
          <a:xfrm>
            <a:off x="3784500" y="4350600"/>
            <a:ext cx="23400" cy="6300"/>
          </a:xfrm>
          <a:custGeom>
            <a:pathLst>
              <a:path w="26" h="7">
                <a:moveTo>
                  <a:pt x="0" y="7"/>
                </a:moveTo>
                <a:cubicBezTo>
                  <a:pt x="8" y="5"/>
                  <a:pt x="17" y="2"/>
                  <a:pt x="26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71" name="フリーフォーム170"/>
          <p:cNvSpPr/>
          <p:nvPr/>
        </p:nvSpPr>
        <p:spPr>
          <a:xfrm>
            <a:off x="3752100" y="4291200"/>
            <a:ext cx="12600" cy="19800"/>
          </a:xfrm>
          <a:custGeom>
            <a:pathLst>
              <a:path w="14" h="22">
                <a:moveTo>
                  <a:pt x="14" y="0"/>
                </a:moveTo>
                <a:cubicBezTo>
                  <a:pt x="10" y="8"/>
                  <a:pt x="5" y="16"/>
                  <a:pt x="0" y="22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72" name="フリーフォーム171"/>
          <p:cNvSpPr/>
          <p:nvPr/>
        </p:nvSpPr>
        <p:spPr>
          <a:xfrm>
            <a:off x="3807900" y="4348800"/>
            <a:ext cx="47700" cy="3600"/>
          </a:xfrm>
          <a:custGeom>
            <a:pathLst>
              <a:path w="53" h="4">
                <a:moveTo>
                  <a:pt x="0" y="4"/>
                </a:moveTo>
                <a:cubicBezTo>
                  <a:pt x="13" y="1"/>
                  <a:pt x="28" y="0"/>
                  <a:pt x="41" y="0"/>
                </a:cubicBezTo>
                <a:cubicBezTo>
                  <a:pt x="44" y="0"/>
                  <a:pt x="50" y="0"/>
                  <a:pt x="53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73" name="フリーフォーム172"/>
          <p:cNvSpPr/>
          <p:nvPr/>
        </p:nvSpPr>
        <p:spPr>
          <a:xfrm>
            <a:off x="3764700" y="4246200"/>
            <a:ext cx="17100" cy="45000"/>
          </a:xfrm>
          <a:custGeom>
            <a:pathLst>
              <a:path w="19" h="50">
                <a:moveTo>
                  <a:pt x="19" y="0"/>
                </a:moveTo>
                <a:cubicBezTo>
                  <a:pt x="14" y="17"/>
                  <a:pt x="8" y="35"/>
                  <a:pt x="0" y="5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74" name="フリーフォーム173"/>
          <p:cNvSpPr/>
          <p:nvPr/>
        </p:nvSpPr>
        <p:spPr>
          <a:xfrm>
            <a:off x="3724200" y="4335300"/>
            <a:ext cx="29700" cy="40500"/>
          </a:xfrm>
          <a:custGeom>
            <a:pathLst>
              <a:path w="33" h="45">
                <a:moveTo>
                  <a:pt x="0" y="0"/>
                </a:moveTo>
                <a:cubicBezTo>
                  <a:pt x="10" y="15"/>
                  <a:pt x="23" y="30"/>
                  <a:pt x="33" y="45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75" name="フリーフォーム174"/>
          <p:cNvSpPr/>
          <p:nvPr/>
        </p:nvSpPr>
        <p:spPr>
          <a:xfrm>
            <a:off x="3760200" y="4223700"/>
            <a:ext cx="22500" cy="22500"/>
          </a:xfrm>
          <a:custGeom>
            <a:pathLst>
              <a:path w="25" h="25">
                <a:moveTo>
                  <a:pt x="0" y="0"/>
                </a:moveTo>
                <a:cubicBezTo>
                  <a:pt x="7" y="8"/>
                  <a:pt x="17" y="17"/>
                  <a:pt x="25" y="25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76" name="line 175"/>
          <p:cNvSpPr/>
          <p:nvPr/>
        </p:nvSpPr>
        <p:spPr>
          <a:xfrm rot="21600000" flipV="1">
            <a:off x="3753900" y="4360500"/>
            <a:ext cx="24300" cy="153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77" name="line 176"/>
          <p:cNvSpPr/>
          <p:nvPr/>
        </p:nvSpPr>
        <p:spPr>
          <a:xfrm rot="21600000" flipV="1">
            <a:off x="3724200" y="4316400"/>
            <a:ext cx="22500" cy="189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78" name="フリーフォーム177"/>
          <p:cNvSpPr/>
          <p:nvPr/>
        </p:nvSpPr>
        <p:spPr>
          <a:xfrm>
            <a:off x="3690900" y="4255200"/>
            <a:ext cx="4500" cy="4500"/>
          </a:xfrm>
          <a:custGeom>
            <a:pathLst>
              <a:path w="5" h="5">
                <a:moveTo>
                  <a:pt x="0" y="5"/>
                </a:moveTo>
                <a:cubicBezTo>
                  <a:pt x="1" y="3"/>
                  <a:pt x="4" y="1"/>
                  <a:pt x="5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79" name="フリーフォーム178"/>
          <p:cNvSpPr/>
          <p:nvPr/>
        </p:nvSpPr>
        <p:spPr>
          <a:xfrm>
            <a:off x="3645900" y="4221900"/>
            <a:ext cx="3600" cy="6300"/>
          </a:xfrm>
          <a:custGeom>
            <a:pathLst>
              <a:path w="4" h="7">
                <a:moveTo>
                  <a:pt x="4" y="0"/>
                </a:moveTo>
                <a:cubicBezTo>
                  <a:pt x="3" y="1"/>
                  <a:pt x="1" y="6"/>
                  <a:pt x="0" y="7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80" name="フリーフォーム179"/>
          <p:cNvSpPr/>
          <p:nvPr/>
        </p:nvSpPr>
        <p:spPr>
          <a:xfrm>
            <a:off x="3695400" y="4242600"/>
            <a:ext cx="19800" cy="13500"/>
          </a:xfrm>
          <a:custGeom>
            <a:pathLst>
              <a:path w="22" h="15">
                <a:moveTo>
                  <a:pt x="0" y="15"/>
                </a:moveTo>
                <a:cubicBezTo>
                  <a:pt x="6" y="11"/>
                  <a:pt x="14" y="4"/>
                  <a:pt x="22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81" name="フリーフォーム180"/>
          <p:cNvSpPr/>
          <p:nvPr/>
        </p:nvSpPr>
        <p:spPr>
          <a:xfrm>
            <a:off x="3649500" y="4198500"/>
            <a:ext cx="6300" cy="23400"/>
          </a:xfrm>
          <a:custGeom>
            <a:pathLst>
              <a:path w="7" h="26">
                <a:moveTo>
                  <a:pt x="7" y="0"/>
                </a:moveTo>
                <a:cubicBezTo>
                  <a:pt x="5" y="8"/>
                  <a:pt x="3" y="18"/>
                  <a:pt x="0" y="26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82" name="フリーフォーム181"/>
          <p:cNvSpPr/>
          <p:nvPr/>
        </p:nvSpPr>
        <p:spPr>
          <a:xfrm>
            <a:off x="3716100" y="4225500"/>
            <a:ext cx="44100" cy="17100"/>
          </a:xfrm>
          <a:custGeom>
            <a:pathLst>
              <a:path w="49" h="19">
                <a:moveTo>
                  <a:pt x="0" y="19"/>
                </a:moveTo>
                <a:cubicBezTo>
                  <a:pt x="15" y="12"/>
                  <a:pt x="33" y="4"/>
                  <a:pt x="49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83" name="フリーフォーム182"/>
          <p:cNvSpPr/>
          <p:nvPr/>
        </p:nvSpPr>
        <p:spPr>
          <a:xfrm>
            <a:off x="3654900" y="4151700"/>
            <a:ext cx="3600" cy="47700"/>
          </a:xfrm>
          <a:custGeom>
            <a:pathLst>
              <a:path w="4" h="53">
                <a:moveTo>
                  <a:pt x="4" y="0"/>
                </a:moveTo>
                <a:cubicBezTo>
                  <a:pt x="4" y="3"/>
                  <a:pt x="4" y="9"/>
                  <a:pt x="4" y="12"/>
                </a:cubicBezTo>
                <a:cubicBezTo>
                  <a:pt x="4" y="25"/>
                  <a:pt x="3" y="40"/>
                  <a:pt x="0" y="53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84" name="フリーフォーム183"/>
          <p:cNvSpPr/>
          <p:nvPr/>
        </p:nvSpPr>
        <p:spPr>
          <a:xfrm>
            <a:off x="3630600" y="4252500"/>
            <a:ext cx="40500" cy="29700"/>
          </a:xfrm>
          <a:custGeom>
            <a:pathLst>
              <a:path w="45" h="33">
                <a:moveTo>
                  <a:pt x="0" y="0"/>
                </a:moveTo>
                <a:cubicBezTo>
                  <a:pt x="15" y="11"/>
                  <a:pt x="31" y="21"/>
                  <a:pt x="45" y="33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85" name="フリーフォーム184"/>
          <p:cNvSpPr/>
          <p:nvPr/>
        </p:nvSpPr>
        <p:spPr>
          <a:xfrm>
            <a:off x="3630600" y="4136400"/>
            <a:ext cx="27900" cy="14400"/>
          </a:xfrm>
          <a:custGeom>
            <a:pathLst>
              <a:path w="31" h="16">
                <a:moveTo>
                  <a:pt x="0" y="0"/>
                </a:moveTo>
                <a:cubicBezTo>
                  <a:pt x="10" y="5"/>
                  <a:pt x="22" y="10"/>
                  <a:pt x="31" y="16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86" name="line 185"/>
          <p:cNvSpPr/>
          <p:nvPr/>
        </p:nvSpPr>
        <p:spPr>
          <a:xfrm rot="21600000" flipV="1">
            <a:off x="3672000" y="4260600"/>
            <a:ext cx="18900" cy="225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87" name="line 186"/>
          <p:cNvSpPr/>
          <p:nvPr/>
        </p:nvSpPr>
        <p:spPr>
          <a:xfrm rot="21600000" flipV="1">
            <a:off x="3631500" y="4228200"/>
            <a:ext cx="15300" cy="252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88" name="フリーフォーム187"/>
          <p:cNvSpPr/>
          <p:nvPr/>
        </p:nvSpPr>
        <p:spPr>
          <a:xfrm>
            <a:off x="3575700" y="4185900"/>
            <a:ext cx="3600" cy="6300"/>
          </a:xfrm>
          <a:custGeom>
            <a:pathLst>
              <a:path w="4" h="7">
                <a:moveTo>
                  <a:pt x="0" y="7"/>
                </a:moveTo>
                <a:cubicBezTo>
                  <a:pt x="1" y="5"/>
                  <a:pt x="3" y="2"/>
                  <a:pt x="4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89" name="フリーフォーム188"/>
          <p:cNvSpPr/>
          <p:nvPr/>
        </p:nvSpPr>
        <p:spPr>
          <a:xfrm>
            <a:off x="3524400" y="4167900"/>
            <a:ext cx="900" cy="7200"/>
          </a:xfrm>
          <a:custGeom>
            <a:pathLst>
              <a:path w="1" h="8">
                <a:moveTo>
                  <a:pt x="1" y="0"/>
                </a:moveTo>
                <a:cubicBezTo>
                  <a:pt x="1" y="2"/>
                  <a:pt x="0" y="6"/>
                  <a:pt x="0" y="8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90" name="フリーフォーム189"/>
          <p:cNvSpPr/>
          <p:nvPr/>
        </p:nvSpPr>
        <p:spPr>
          <a:xfrm>
            <a:off x="3580200" y="4167000"/>
            <a:ext cx="14400" cy="18900"/>
          </a:xfrm>
          <a:custGeom>
            <a:pathLst>
              <a:path w="16" h="21">
                <a:moveTo>
                  <a:pt x="0" y="21"/>
                </a:moveTo>
                <a:cubicBezTo>
                  <a:pt x="4" y="14"/>
                  <a:pt x="10" y="7"/>
                  <a:pt x="16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91" name="フリーフォーム190"/>
          <p:cNvSpPr/>
          <p:nvPr/>
        </p:nvSpPr>
        <p:spPr>
          <a:xfrm>
            <a:off x="3524400" y="4144500"/>
            <a:ext cx="900" cy="23400"/>
          </a:xfrm>
          <a:custGeom>
            <a:pathLst>
              <a:path w="1" h="26">
                <a:moveTo>
                  <a:pt x="0" y="0"/>
                </a:moveTo>
                <a:cubicBezTo>
                  <a:pt x="0" y="6"/>
                  <a:pt x="1" y="13"/>
                  <a:pt x="1" y="19"/>
                </a:cubicBezTo>
                <a:cubicBezTo>
                  <a:pt x="1" y="21"/>
                  <a:pt x="1" y="24"/>
                  <a:pt x="1" y="26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92" name="フリーフォーム191"/>
          <p:cNvSpPr/>
          <p:nvPr/>
        </p:nvSpPr>
        <p:spPr>
          <a:xfrm>
            <a:off x="3593700" y="4138200"/>
            <a:ext cx="36900" cy="29700"/>
          </a:xfrm>
          <a:custGeom>
            <a:pathLst>
              <a:path w="41" h="33">
                <a:moveTo>
                  <a:pt x="0" y="33"/>
                </a:moveTo>
                <a:cubicBezTo>
                  <a:pt x="12" y="21"/>
                  <a:pt x="27" y="8"/>
                  <a:pt x="41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93" name="フリーフォーム192"/>
          <p:cNvSpPr/>
          <p:nvPr/>
        </p:nvSpPr>
        <p:spPr>
          <a:xfrm>
            <a:off x="3511800" y="4098600"/>
            <a:ext cx="12600" cy="45900"/>
          </a:xfrm>
          <a:custGeom>
            <a:pathLst>
              <a:path w="14" h="51">
                <a:moveTo>
                  <a:pt x="0" y="0"/>
                </a:moveTo>
                <a:cubicBezTo>
                  <a:pt x="6" y="16"/>
                  <a:pt x="11" y="35"/>
                  <a:pt x="14" y="51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94" name="フリーフォーム193"/>
          <p:cNvSpPr/>
          <p:nvPr/>
        </p:nvSpPr>
        <p:spPr>
          <a:xfrm>
            <a:off x="3516300" y="4203900"/>
            <a:ext cx="48600" cy="15300"/>
          </a:xfrm>
          <a:custGeom>
            <a:pathLst>
              <a:path w="54" h="17">
                <a:moveTo>
                  <a:pt x="0" y="0"/>
                </a:moveTo>
                <a:cubicBezTo>
                  <a:pt x="18" y="4"/>
                  <a:pt x="37" y="10"/>
                  <a:pt x="54" y="17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95" name="フリーフォーム194"/>
          <p:cNvSpPr/>
          <p:nvPr/>
        </p:nvSpPr>
        <p:spPr>
          <a:xfrm>
            <a:off x="3480300" y="4092300"/>
            <a:ext cx="31500" cy="5400"/>
          </a:xfrm>
          <a:custGeom>
            <a:pathLst>
              <a:path w="35" h="6">
                <a:moveTo>
                  <a:pt x="0" y="0"/>
                </a:moveTo>
                <a:cubicBezTo>
                  <a:pt x="11" y="2"/>
                  <a:pt x="24" y="4"/>
                  <a:pt x="35" y="6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96" name="line 195"/>
          <p:cNvSpPr/>
          <p:nvPr/>
        </p:nvSpPr>
        <p:spPr>
          <a:xfrm rot="21600000" flipV="1">
            <a:off x="3564900" y="4192200"/>
            <a:ext cx="10800" cy="270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97" name="line 196"/>
          <p:cNvSpPr/>
          <p:nvPr/>
        </p:nvSpPr>
        <p:spPr>
          <a:xfrm rot="21600000" flipV="1">
            <a:off x="3517200" y="4175100"/>
            <a:ext cx="7200" cy="288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98" name="ellipse 197"/>
          <p:cNvSpPr/>
          <p:nvPr/>
        </p:nvSpPr>
        <p:spPr>
          <a:xfrm>
            <a:off x="3379500" y="5094900"/>
            <a:ext cx="78300" cy="76500"/>
          </a:xfrm>
          <a:prstGeom prst="ellips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99" name="フリーフォーム198"/>
          <p:cNvSpPr/>
          <p:nvPr/>
        </p:nvSpPr>
        <p:spPr>
          <a:xfrm>
            <a:off x="3324600" y="5078700"/>
            <a:ext cx="15300" cy="2700"/>
          </a:xfrm>
          <a:custGeom>
            <a:pathLst>
              <a:path w="17" h="3">
                <a:moveTo>
                  <a:pt x="17" y="3"/>
                </a:moveTo>
                <a:cubicBezTo>
                  <a:pt x="12" y="2"/>
                  <a:pt x="5" y="1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00" name="フリーフォーム199"/>
          <p:cNvSpPr/>
          <p:nvPr/>
        </p:nvSpPr>
        <p:spPr>
          <a:xfrm>
            <a:off x="3339900" y="5081400"/>
            <a:ext cx="16200" cy="2700"/>
          </a:xfrm>
          <a:custGeom>
            <a:pathLst>
              <a:path w="18" h="3">
                <a:moveTo>
                  <a:pt x="18" y="3"/>
                </a:moveTo>
                <a:cubicBezTo>
                  <a:pt x="13" y="2"/>
                  <a:pt x="5" y="1"/>
                  <a:pt x="0" y="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01" name="line 200"/>
          <p:cNvSpPr/>
          <p:nvPr/>
        </p:nvSpPr>
        <p:spPr>
          <a:xfrm rot="21600000" flipV="1">
            <a:off x="2923200" y="4494600"/>
            <a:ext cx="5400" cy="315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02" name="line 201"/>
          <p:cNvSpPr/>
          <p:nvPr/>
        </p:nvSpPr>
        <p:spPr>
          <a:xfrm>
            <a:off x="2923200" y="4651200"/>
            <a:ext cx="5400" cy="306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</a:majorFont>
      <a:minorFont>
        <a:latin typeface="Calibri"/>
        <a:ea typeface=""/>
        <a:cs typeface=""/>
        <a:font script="Arab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