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8"/>
  </p:notesMasterIdLst>
  <p:handoutMasterIdLst>
    <p:handoutMasterId r:id="rId19"/>
  </p:handoutMasterIdLst>
  <p:sldIdLst>
    <p:sldId id="257" r:id="rId5"/>
    <p:sldId id="384" r:id="rId6"/>
    <p:sldId id="392" r:id="rId7"/>
    <p:sldId id="393" r:id="rId8"/>
    <p:sldId id="394" r:id="rId9"/>
    <p:sldId id="395" r:id="rId10"/>
    <p:sldId id="396" r:id="rId11"/>
    <p:sldId id="397" r:id="rId12"/>
    <p:sldId id="398" r:id="rId13"/>
    <p:sldId id="399" r:id="rId14"/>
    <p:sldId id="400" r:id="rId15"/>
    <p:sldId id="401" r:id="rId16"/>
    <p:sldId id="402" r:id="rId17"/>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8DA"/>
    <a:srgbClr val="37335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0" d="100"/>
          <a:sy n="80" d="100"/>
        </p:scale>
        <p:origin x="58" y="15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14" d="100"/>
          <a:sy n="114" d="100"/>
        </p:scale>
        <p:origin x="147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FBAABBB-F1BE-4363-BBD5-0DD1159694AA}" type="datetime1">
              <a:rPr lang="es-ES" smtClean="0"/>
              <a:t>20/10/2023</a:t>
            </a:fld>
            <a:endParaRPr lang="es-ES"/>
          </a:p>
        </p:txBody>
      </p:sp>
      <p:sp>
        <p:nvSpPr>
          <p:cNvPr id="4" name="Marcador de pie de página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es-ES" smtClean="0"/>
              <a:t>‹Nº›</a:t>
            </a:fld>
            <a:endParaRPr lang="es-E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E845F39-3ED7-4557-8E83-69CFB9EC7E67}" type="datetime1">
              <a:rPr lang="es-ES" smtClean="0"/>
              <a:t>20/10/2023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es-ES" smtClean="0"/>
              <a:t>‹Nº›</a:t>
            </a:fld>
            <a:endParaRPr lang="es-E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1983A999-5E0E-42CA-8400-604AE921FF7C}" type="slidenum">
              <a:rPr lang="es-ES" smtClean="0"/>
              <a:t>1</a:t>
            </a:fld>
            <a:endParaRPr lang="es-ES"/>
          </a:p>
        </p:txBody>
      </p:sp>
      <p:sp>
        <p:nvSpPr>
          <p:cNvPr id="5" name="Marcador de fecha 4">
            <a:extLst>
              <a:ext uri="{FF2B5EF4-FFF2-40B4-BE49-F238E27FC236}">
                <a16:creationId xmlns:a16="http://schemas.microsoft.com/office/drawing/2014/main" id="{1F5E7C03-88B8-4DAC-AE1C-964A18E7E87E}"/>
              </a:ext>
            </a:extLst>
          </p:cNvPr>
          <p:cNvSpPr>
            <a:spLocks noGrp="1"/>
          </p:cNvSpPr>
          <p:nvPr>
            <p:ph type="dt" idx="1"/>
          </p:nvPr>
        </p:nvSpPr>
        <p:spPr/>
        <p:txBody>
          <a:bodyPr/>
          <a:lstStyle/>
          <a:p>
            <a:pPr rtl="0"/>
            <a:fld id="{EA37B167-7500-4BD6-8ABE-109491A63DCA}" type="datetime1">
              <a:rPr lang="es-ES" smtClean="0"/>
              <a:t>20/10/2023</a:t>
            </a:fld>
            <a:endParaRPr lang="es-E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1983A999-5E0E-42CA-8400-604AE921FF7C}" type="slidenum">
              <a:rPr lang="es-ES" smtClean="0"/>
              <a:t>2</a:t>
            </a:fld>
            <a:endParaRPr lang="es-ES"/>
          </a:p>
        </p:txBody>
      </p:sp>
      <p:sp>
        <p:nvSpPr>
          <p:cNvPr id="5" name="Marcador de fecha 4">
            <a:extLst>
              <a:ext uri="{FF2B5EF4-FFF2-40B4-BE49-F238E27FC236}">
                <a16:creationId xmlns:a16="http://schemas.microsoft.com/office/drawing/2014/main" id="{B7EFB138-4F72-48F1-A918-7B41E31D22BD}"/>
              </a:ext>
            </a:extLst>
          </p:cNvPr>
          <p:cNvSpPr>
            <a:spLocks noGrp="1"/>
          </p:cNvSpPr>
          <p:nvPr>
            <p:ph type="dt" idx="1"/>
          </p:nvPr>
        </p:nvSpPr>
        <p:spPr/>
        <p:txBody>
          <a:bodyPr/>
          <a:lstStyle/>
          <a:p>
            <a:pPr rtl="0"/>
            <a:fld id="{F0FE51CE-157E-4294-ACC8-C8FB7FDA6E7F}" type="datetime1">
              <a:rPr lang="es-ES" smtClean="0"/>
              <a:t>20/10/2023</a:t>
            </a:fld>
            <a:endParaRPr lang="es-ES"/>
          </a:p>
        </p:txBody>
      </p:sp>
    </p:spTree>
    <p:extLst>
      <p:ext uri="{BB962C8B-B14F-4D97-AF65-F5344CB8AC3E}">
        <p14:creationId xmlns:p14="http://schemas.microsoft.com/office/powerpoint/2010/main" val="2100331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ítulo">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es-ES" sz="4800"/>
              <a:t>Flotante en 3D</a:t>
            </a:r>
          </a:p>
        </p:txBody>
      </p:sp>
      <p:sp>
        <p:nvSpPr>
          <p:cNvPr id="14" name="Marcador de posición de imagen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es-ES"/>
              <a:t>Haga clic en el icono para agregar una imagen</a:t>
            </a:r>
          </a:p>
        </p:txBody>
      </p:sp>
      <p:sp>
        <p:nvSpPr>
          <p:cNvPr id="8" name="Elipse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nvGrpSpPr>
          <p:cNvPr id="9" name="Grupo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orma libre: Forma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1" name="Elipse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3" name="Marcador de texto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es-ES"/>
              <a:t>Haga clic para modificar los estilos de texto del patrón</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1_Columna de contenido 3">
    <p:spTree>
      <p:nvGrpSpPr>
        <p:cNvPr id="1" name=""/>
        <p:cNvGrpSpPr/>
        <p:nvPr/>
      </p:nvGrpSpPr>
      <p:grpSpPr>
        <a:xfrm>
          <a:off x="0" y="0"/>
          <a:ext cx="0" cy="0"/>
          <a:chOff x="0" y="0"/>
          <a:chExt cx="0" cy="0"/>
        </a:xfrm>
      </p:grpSpPr>
      <p:grpSp>
        <p:nvGrpSpPr>
          <p:cNvPr id="34" name="Grupo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orma libre: Forma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dirty="0"/>
            </a:p>
          </p:txBody>
        </p:sp>
        <p:sp>
          <p:nvSpPr>
            <p:cNvPr id="36" name="Forma libre: Forma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dirty="0">
                <a:solidFill>
                  <a:schemeClr val="tx1"/>
                </a:solidFill>
              </a:endParaRPr>
            </a:p>
          </p:txBody>
        </p:sp>
        <p:sp>
          <p:nvSpPr>
            <p:cNvPr id="37" name="Elips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38" name="Elips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19" name="Forma libre: Forma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0" name="Elipse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5" name="Elipse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5" name="Título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s-ES" sz="4800" dirty="0"/>
            </a:lvl1pPr>
          </a:lstStyle>
          <a:p>
            <a:pPr lvl="0" rtl="0">
              <a:lnSpc>
                <a:spcPct val="100000"/>
              </a:lnSpc>
            </a:pPr>
            <a:r>
              <a:rPr lang="es-ES"/>
              <a:t>Haga clic para modificar el estilo de título del patrón</a:t>
            </a:r>
          </a:p>
        </p:txBody>
      </p:sp>
      <p:sp>
        <p:nvSpPr>
          <p:cNvPr id="16" name="Marcador de texto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a:t>Haga clic para modificar los estilos de texto del patrón</a:t>
            </a:r>
          </a:p>
        </p:txBody>
      </p:sp>
      <p:sp>
        <p:nvSpPr>
          <p:cNvPr id="17" name="Marcador de contenido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ES" dirty="0"/>
          </a:p>
        </p:txBody>
      </p:sp>
      <p:sp>
        <p:nvSpPr>
          <p:cNvPr id="22" name="Marcador de texto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s-ES" sz="2000" b="0" cap="all" spc="200" baseline="0" dirty="0">
                <a:solidFill>
                  <a:schemeClr val="tx1"/>
                </a:solidFill>
              </a:defRPr>
            </a:lvl1pPr>
          </a:lstStyle>
          <a:p>
            <a:pPr marL="228600" lvl="0" indent="-228600" rtl="0"/>
            <a:r>
              <a:rPr lang="es-ES"/>
              <a:t>Haga clic para modificar los estilos de texto del patrón</a:t>
            </a:r>
          </a:p>
        </p:txBody>
      </p:sp>
      <p:sp>
        <p:nvSpPr>
          <p:cNvPr id="23" name="Marcador de contenido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18" name="Marcador de texto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s-ES" sz="2000" b="0" cap="all" spc="200" baseline="0" dirty="0">
                <a:solidFill>
                  <a:schemeClr val="tx1"/>
                </a:solidFill>
              </a:defRPr>
            </a:lvl1pPr>
          </a:lstStyle>
          <a:p>
            <a:pPr marL="228600" lvl="0" indent="-228600" rtl="0"/>
            <a:r>
              <a:rPr lang="es-ES"/>
              <a:t>Haga clic para EDITAR</a:t>
            </a:r>
          </a:p>
        </p:txBody>
      </p:sp>
      <p:sp>
        <p:nvSpPr>
          <p:cNvPr id="21" name="Marcador de contenido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4" name="Marcador de fecha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es-ES"/>
              <a:t>Martes, 2 de febrero de 20XX</a:t>
            </a:r>
            <a:endParaRPr lang="es-ES" dirty="0"/>
          </a:p>
        </p:txBody>
      </p:sp>
      <p:sp>
        <p:nvSpPr>
          <p:cNvPr id="5" name="Marcador de pie de página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es-ES"/>
              <a:t>Ejemplo de Texto de pie de página</a:t>
            </a:r>
          </a:p>
        </p:txBody>
      </p:sp>
      <p:sp>
        <p:nvSpPr>
          <p:cNvPr id="6" name="Marcador de número de diapositiva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2_Resumen">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es-ES"/>
              <a:t>Haga clic para modificar el estilo de título del patrón</a:t>
            </a:r>
          </a:p>
        </p:txBody>
      </p:sp>
      <p:sp>
        <p:nvSpPr>
          <p:cNvPr id="10" name="Marcador de posición de imagen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es-ES"/>
              <a:t>Haga clic en el icono para agregar una imagen</a:t>
            </a:r>
          </a:p>
        </p:txBody>
      </p:sp>
      <p:sp>
        <p:nvSpPr>
          <p:cNvPr id="7" name="Marcador de contenido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es-ES"/>
              <a:t>Haga clic para modificar los estilos de texto del patrón</a:t>
            </a:r>
          </a:p>
        </p:txBody>
      </p:sp>
      <p:sp>
        <p:nvSpPr>
          <p:cNvPr id="2" name="Marcador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s-ES"/>
              <a:t>Martes, 2 de febrero de 20XX</a:t>
            </a:r>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s-ES"/>
              <a:t>Ejemplo de Texto de pie de página</a:t>
            </a:r>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
        <p:nvSpPr>
          <p:cNvPr id="8" name="Elipse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3_Cierre">
    <p:spTree>
      <p:nvGrpSpPr>
        <p:cNvPr id="1" name=""/>
        <p:cNvGrpSpPr/>
        <p:nvPr/>
      </p:nvGrpSpPr>
      <p:grpSpPr>
        <a:xfrm>
          <a:off x="0" y="0"/>
          <a:ext cx="0" cy="0"/>
          <a:chOff x="0" y="0"/>
          <a:chExt cx="0" cy="0"/>
        </a:xfrm>
      </p:grpSpPr>
      <p:sp>
        <p:nvSpPr>
          <p:cNvPr id="28" name="Título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es-ES"/>
              <a:t>Haga clic para modificar el estilo de título del patrón</a:t>
            </a:r>
            <a:endParaRPr lang="es-ES" dirty="0"/>
          </a:p>
        </p:txBody>
      </p:sp>
      <p:sp>
        <p:nvSpPr>
          <p:cNvPr id="31" name="Subtítulo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es-ES">
                <a:solidFill>
                  <a:schemeClr val="tx1">
                    <a:alpha val="60000"/>
                  </a:schemeClr>
                </a:solidFill>
              </a:rPr>
              <a:t>Haga clic para modificar el estilo de subtítulo del patrón</a:t>
            </a:r>
            <a:endParaRPr lang="es-ES" dirty="0">
              <a:solidFill>
                <a:schemeClr val="tx1">
                  <a:alpha val="60000"/>
                </a:schemeClr>
              </a:solidFill>
            </a:endParaRPr>
          </a:p>
        </p:txBody>
      </p:sp>
      <p:sp>
        <p:nvSpPr>
          <p:cNvPr id="40" name="Marcador de posición de imagen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es-ES"/>
              <a:t>Haga clic en el icono para agregar una imagen</a:t>
            </a:r>
            <a:endParaRPr lang="es-ES" dirty="0"/>
          </a:p>
        </p:txBody>
      </p:sp>
      <p:sp>
        <p:nvSpPr>
          <p:cNvPr id="42" name="Marcador de posición de imagen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es-ES"/>
              <a:t>Haga clic en el icono para agregar una imagen</a:t>
            </a:r>
          </a:p>
        </p:txBody>
      </p:sp>
      <p:grpSp>
        <p:nvGrpSpPr>
          <p:cNvPr id="43" name="Grupo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orma libre: Forma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a:solidFill>
                  <a:schemeClr val="tx1"/>
                </a:solidFill>
              </a:endParaRPr>
            </a:p>
          </p:txBody>
        </p:sp>
        <p:sp>
          <p:nvSpPr>
            <p:cNvPr id="45" name="Elipse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46" name="Forma libre: Forma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a:solidFill>
                  <a:schemeClr val="tx1"/>
                </a:solidFill>
              </a:endParaRPr>
            </a:p>
          </p:txBody>
        </p:sp>
      </p:grpSp>
      <p:grpSp>
        <p:nvGrpSpPr>
          <p:cNvPr id="15" name="Grupo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orma libre: Forma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1" name="Elipse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5" name="Marcador de fecha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es-ES"/>
              <a:t>Martes, 2 de febrero de 20XX</a:t>
            </a:r>
          </a:p>
        </p:txBody>
      </p:sp>
      <p:sp>
        <p:nvSpPr>
          <p:cNvPr id="6" name="Marcador de pie de página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es-ES"/>
              <a:t>Ejemplo de Texto de pie de página</a:t>
            </a:r>
          </a:p>
        </p:txBody>
      </p:sp>
      <p:sp>
        <p:nvSpPr>
          <p:cNvPr id="7" name="Marcador de número de diapositiva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
        <p:nvSpPr>
          <p:cNvPr id="17" name="Elipse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vl1pPr>
          </a:lstStyle>
          <a:p>
            <a:pPr rtl="0"/>
            <a:r>
              <a:rPr lang="es-ES"/>
              <a:t>Haga clic para modificar el estilo de título del patrón</a:t>
            </a:r>
            <a:endParaRPr lang="es-ES" dirty="0"/>
          </a:p>
        </p:txBody>
      </p:sp>
      <p:sp>
        <p:nvSpPr>
          <p:cNvPr id="3" name="Subtítulo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a:t>Haga clic para modificar el estilo de subtítulo del patrón</a:t>
            </a:r>
            <a:endParaRPr lang="es-ES" dirty="0"/>
          </a:p>
        </p:txBody>
      </p:sp>
      <p:sp>
        <p:nvSpPr>
          <p:cNvPr id="4" name="Marcador de fecha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es-ES"/>
              <a:t>Martes, 2 de febrero de 20XX</a:t>
            </a:r>
            <a:endParaRPr lang="es-ES" dirty="0"/>
          </a:p>
        </p:txBody>
      </p:sp>
      <p:sp>
        <p:nvSpPr>
          <p:cNvPr id="5" name="Marcador de pie de página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es-ES"/>
              <a:t>Ejemplo de Texto de pie de página</a:t>
            </a:r>
          </a:p>
        </p:txBody>
      </p:sp>
      <p:sp>
        <p:nvSpPr>
          <p:cNvPr id="6" name="Marcador de número de diapositiva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
        <p:nvSpPr>
          <p:cNvPr id="19" name="Forma libre: Forma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0" name="Elipse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5" name="Elipse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nvGrpSpPr>
          <p:cNvPr id="34" name="Grupo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orma libre: Forma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dirty="0"/>
            </a:p>
          </p:txBody>
        </p:sp>
        <p:sp>
          <p:nvSpPr>
            <p:cNvPr id="36" name="Forma libre: Forma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dirty="0">
                <a:solidFill>
                  <a:schemeClr val="tx1"/>
                </a:solidFill>
              </a:endParaRPr>
            </a:p>
          </p:txBody>
        </p:sp>
        <p:sp>
          <p:nvSpPr>
            <p:cNvPr id="37" name="Elips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38" name="Elips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woObj" preserve="1">
  <p:cSld name="Dos contenido">
    <p:spTree>
      <p:nvGrpSpPr>
        <p:cNvPr id="1" name=""/>
        <p:cNvGrpSpPr/>
        <p:nvPr/>
      </p:nvGrpSpPr>
      <p:grpSpPr>
        <a:xfrm>
          <a:off x="0" y="0"/>
          <a:ext cx="0" cy="0"/>
          <a:chOff x="0" y="0"/>
          <a:chExt cx="0" cy="0"/>
        </a:xfrm>
      </p:grpSpPr>
      <p:sp>
        <p:nvSpPr>
          <p:cNvPr id="22" name="Elipse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nvGrpSpPr>
          <p:cNvPr id="13" name="Grupo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orma libre: Forma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1" name="Elipse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2" name="Título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vl1pPr>
          </a:lstStyle>
          <a:p>
            <a:pPr rtl="0"/>
            <a:r>
              <a:rPr lang="es-ES"/>
              <a:t>Haga clic para modificar el estilo de título del patrón</a:t>
            </a:r>
            <a:endParaRPr lang="es-ES" dirty="0"/>
          </a:p>
        </p:txBody>
      </p:sp>
      <p:sp>
        <p:nvSpPr>
          <p:cNvPr id="3" name="Marcador de contenido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ES" dirty="0"/>
          </a:p>
        </p:txBody>
      </p:sp>
      <p:sp>
        <p:nvSpPr>
          <p:cNvPr id="4" name="Marcador de contenido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ES" dirty="0"/>
          </a:p>
        </p:txBody>
      </p:sp>
      <p:sp>
        <p:nvSpPr>
          <p:cNvPr id="5" name="Marcador de fecha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p>
            <a:pPr rtl="0"/>
            <a:r>
              <a:rPr lang="es-ES"/>
              <a:t>Martes, 2 de febrero de 20XX</a:t>
            </a:r>
          </a:p>
        </p:txBody>
      </p:sp>
      <p:sp>
        <p:nvSpPr>
          <p:cNvPr id="6" name="Marcador de pie de página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noAutofit/>
          </a:bodyPr>
          <a:lstStyle/>
          <a:p>
            <a:pPr rtl="0"/>
            <a:r>
              <a:rPr lang="es-ES"/>
              <a:t>Ejemplo de Texto de pie de página</a:t>
            </a:r>
          </a:p>
        </p:txBody>
      </p:sp>
      <p:sp>
        <p:nvSpPr>
          <p:cNvPr id="7" name="Marcador de número de diapositiva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s-ES"/>
              <a:t>Martes, 2 de febrero de 20XX</a:t>
            </a:r>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s-ES"/>
              <a:t>Ejemplo de Texto de pie de página</a:t>
            </a:r>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8" name="Grupo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orma libre: Forma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2" name="Elipse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2" name="Título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vl1pPr>
          </a:lstStyle>
          <a:p>
            <a:pPr rtl="0"/>
            <a:r>
              <a:rPr lang="es-ES"/>
              <a:t>Haga clic para modificar el estilo de título del patrón</a:t>
            </a:r>
            <a:endParaRPr lang="es-ES" dirty="0"/>
          </a:p>
        </p:txBody>
      </p:sp>
      <p:sp>
        <p:nvSpPr>
          <p:cNvPr id="3" name="Marcador de contenido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ES" dirty="0"/>
          </a:p>
        </p:txBody>
      </p:sp>
      <p:sp>
        <p:nvSpPr>
          <p:cNvPr id="4" name="Marcador de texto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a:t>Haga clic para modificar los estilos de texto del patrón</a:t>
            </a:r>
          </a:p>
        </p:txBody>
      </p:sp>
      <p:sp>
        <p:nvSpPr>
          <p:cNvPr id="5" name="Marcador de fecha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p>
            <a:pPr rtl="0"/>
            <a:r>
              <a:rPr lang="es-ES"/>
              <a:t>Martes, 2 de febrero de 20XX</a:t>
            </a:r>
          </a:p>
        </p:txBody>
      </p:sp>
      <p:sp>
        <p:nvSpPr>
          <p:cNvPr id="6" name="Marcador de pie de página 5">
            <a:extLst>
              <a:ext uri="{FF2B5EF4-FFF2-40B4-BE49-F238E27FC236}">
                <a16:creationId xmlns:a16="http://schemas.microsoft.com/office/drawing/2014/main" id="{5BA9D15F-B6ED-46E1-9840-0B625880EE4B}"/>
              </a:ext>
            </a:extLst>
          </p:cNvPr>
          <p:cNvSpPr>
            <a:spLocks noGrp="1"/>
          </p:cNvSpPr>
          <p:nvPr>
            <p:ph type="ftr" sz="quarter" idx="11"/>
          </p:nvPr>
        </p:nvSpPr>
        <p:spPr/>
        <p:txBody>
          <a:bodyPr rtlCol="0">
            <a:noAutofit/>
          </a:bodyPr>
          <a:lstStyle/>
          <a:p>
            <a:pPr rtl="0"/>
            <a:r>
              <a:rPr lang="es-ES"/>
              <a:t>Ejemplo de Texto de pie de página</a:t>
            </a:r>
          </a:p>
        </p:txBody>
      </p:sp>
      <p:sp>
        <p:nvSpPr>
          <p:cNvPr id="7" name="Marcador de número de diapositiva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Agenda">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es-ES"/>
              <a:t>Haga clic para agregar un título</a:t>
            </a:r>
          </a:p>
        </p:txBody>
      </p:sp>
      <p:sp>
        <p:nvSpPr>
          <p:cNvPr id="7" name="Marcador de contenido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es-ES" sz="1600"/>
              <a:t>Haga clic para agregar texto</a:t>
            </a:r>
          </a:p>
        </p:txBody>
      </p:sp>
      <p:sp>
        <p:nvSpPr>
          <p:cNvPr id="17" name="Marcador de posición de imagen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es-ES"/>
              <a:t>Haga clic en el icono para agregar una imagen</a:t>
            </a:r>
          </a:p>
        </p:txBody>
      </p:sp>
      <p:sp>
        <p:nvSpPr>
          <p:cNvPr id="22" name="Marcador de posición de imagen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es-ES"/>
              <a:t>Haga clic en el icono para agregar una imagen</a:t>
            </a:r>
          </a:p>
        </p:txBody>
      </p:sp>
      <p:sp>
        <p:nvSpPr>
          <p:cNvPr id="25" name="Marcador de posición de imagen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es-ES"/>
              <a:t>Haga clic en el icono para agregar una imagen</a:t>
            </a:r>
          </a:p>
        </p:txBody>
      </p:sp>
      <p:sp>
        <p:nvSpPr>
          <p:cNvPr id="2" name="Marcador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s-ES"/>
              <a:t>Martes, 2 de febrero de 20XX</a:t>
            </a:r>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s-ES"/>
              <a:t>Ejemplo de Texto de pie de página</a:t>
            </a:r>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
        <p:nvSpPr>
          <p:cNvPr id="6" name="Elipse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nvGrpSpPr>
          <p:cNvPr id="10" name="Grupo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orma libre: Forma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2" name="Elipse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Introducción">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es-ES"/>
              <a:t>Haga clic para modificar el estilo de título del patrón</a:t>
            </a:r>
            <a:endParaRPr lang="es-ES" dirty="0"/>
          </a:p>
        </p:txBody>
      </p:sp>
      <p:sp>
        <p:nvSpPr>
          <p:cNvPr id="12" name="Marcador de posición de imagen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es-ES"/>
              <a:t>Haga clic en el icono para agregar una imagen</a:t>
            </a:r>
          </a:p>
        </p:txBody>
      </p:sp>
      <p:sp>
        <p:nvSpPr>
          <p:cNvPr id="18" name="Marcador de posición de imagen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es-ES"/>
              <a:t>Haga clic en el icono para agregar una imagen</a:t>
            </a:r>
          </a:p>
        </p:txBody>
      </p:sp>
      <p:sp>
        <p:nvSpPr>
          <p:cNvPr id="19" name="Marcador de posición de imagen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es-ES"/>
              <a:t>Haga clic en el icono para agregar una imagen</a:t>
            </a:r>
          </a:p>
        </p:txBody>
      </p:sp>
      <p:sp>
        <p:nvSpPr>
          <p:cNvPr id="20" name="Marcador de posición de imagen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es-ES"/>
              <a:t>Haga clic en el icono para agregar una imagen</a:t>
            </a:r>
          </a:p>
        </p:txBody>
      </p:sp>
      <p:sp>
        <p:nvSpPr>
          <p:cNvPr id="2" name="Marcador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s-ES"/>
              <a:t>Martes, 2 de febrero de 20XX</a:t>
            </a:r>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s-ES"/>
              <a:t>Ejemplo de Texto de pie de página</a:t>
            </a:r>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
        <p:nvSpPr>
          <p:cNvPr id="11" name="Marcador de contenido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es-ES"/>
              <a:t>Haga clic para modificar los estilos de texto del patrón</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Salto de sección">
    <p:spTree>
      <p:nvGrpSpPr>
        <p:cNvPr id="1" name=""/>
        <p:cNvGrpSpPr/>
        <p:nvPr/>
      </p:nvGrpSpPr>
      <p:grpSpPr>
        <a:xfrm>
          <a:off x="0" y="0"/>
          <a:ext cx="0" cy="0"/>
          <a:chOff x="0" y="0"/>
          <a:chExt cx="0" cy="0"/>
        </a:xfrm>
      </p:grpSpPr>
      <p:sp>
        <p:nvSpPr>
          <p:cNvPr id="8" name="Marcador de posición de imagen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es-ES"/>
              <a:t>Haga clic en el icono para agregar una imagen</a:t>
            </a:r>
          </a:p>
        </p:txBody>
      </p:sp>
      <p:sp>
        <p:nvSpPr>
          <p:cNvPr id="4" name="Marcador de fecha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es-ES"/>
              <a:t>Martes, 2 de febrero de 20XX</a:t>
            </a:r>
          </a:p>
        </p:txBody>
      </p:sp>
      <p:sp>
        <p:nvSpPr>
          <p:cNvPr id="5" name="Marcador de pie de página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es-ES"/>
              <a:t>Ejemplo de Texto de pie de página</a:t>
            </a:r>
          </a:p>
        </p:txBody>
      </p:sp>
      <p:sp>
        <p:nvSpPr>
          <p:cNvPr id="6" name="Marcador de número de diapositiva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es-ES" smtClean="0"/>
              <a:t>‹Nº›</a:t>
            </a:fld>
            <a:endParaRPr lang="es-ES"/>
          </a:p>
        </p:txBody>
      </p:sp>
      <p:sp>
        <p:nvSpPr>
          <p:cNvPr id="13" name="Rectángulo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4" name="Rectángulo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5" name="Título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es-ES"/>
              <a:t>Haga clic para modificar el estilo de título del patrón</a:t>
            </a:r>
            <a:endParaRPr lang="es-ES" dirty="0"/>
          </a:p>
        </p:txBody>
      </p:sp>
      <p:sp>
        <p:nvSpPr>
          <p:cNvPr id="16" name="Subtítulo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es-ES">
                <a:solidFill>
                  <a:schemeClr val="tx1">
                    <a:alpha val="60000"/>
                  </a:schemeClr>
                </a:solidFill>
              </a:rPr>
              <a:t>Haga clic para modificar el estilo de subtítulo del patrón</a:t>
            </a:r>
            <a:endParaRPr lang="es-E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Salto de sección">
    <p:spTree>
      <p:nvGrpSpPr>
        <p:cNvPr id="1" name=""/>
        <p:cNvGrpSpPr/>
        <p:nvPr/>
      </p:nvGrpSpPr>
      <p:grpSpPr>
        <a:xfrm>
          <a:off x="0" y="0"/>
          <a:ext cx="0" cy="0"/>
          <a:chOff x="0" y="0"/>
          <a:chExt cx="0" cy="0"/>
        </a:xfrm>
      </p:grpSpPr>
      <p:sp>
        <p:nvSpPr>
          <p:cNvPr id="8" name="Marcador de posición de imagen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es-ES"/>
              <a:t>Haga clic en el icono para agregar una imagen</a:t>
            </a:r>
          </a:p>
        </p:txBody>
      </p:sp>
      <p:sp>
        <p:nvSpPr>
          <p:cNvPr id="16" name="Subtítulo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es-ES">
                <a:solidFill>
                  <a:schemeClr val="tx1">
                    <a:alpha val="60000"/>
                  </a:schemeClr>
                </a:solidFill>
              </a:rPr>
              <a:t>Haga clic para modificar el estilo de subtítulo del patrón</a:t>
            </a:r>
            <a:endParaRPr lang="es-ES" dirty="0">
              <a:solidFill>
                <a:schemeClr val="tx1">
                  <a:alpha val="60000"/>
                </a:schemeClr>
              </a:solidFill>
            </a:endParaRPr>
          </a:p>
        </p:txBody>
      </p:sp>
      <p:sp>
        <p:nvSpPr>
          <p:cNvPr id="15" name="Título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es-ES"/>
              <a:t>Haga clic para modificar el estilo de título del patrón</a:t>
            </a:r>
            <a:endParaRPr lang="es-E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reserve="1">
  <p:cSld name="5_Escala de tiempo de tabla y gráfico">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orma libre: Forma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dirty="0">
                <a:solidFill>
                  <a:schemeClr val="tx1"/>
                </a:solidFill>
              </a:endParaRPr>
            </a:p>
          </p:txBody>
        </p:sp>
        <p:sp>
          <p:nvSpPr>
            <p:cNvPr id="14" name="Elipse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5" name="Elipse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6" name="Forma libre: Forma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dirty="0">
                <a:solidFill>
                  <a:schemeClr val="tx1"/>
                </a:solidFill>
              </a:endParaRPr>
            </a:p>
          </p:txBody>
        </p:sp>
      </p:grpSp>
      <p:sp>
        <p:nvSpPr>
          <p:cNvPr id="2" name="Título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s-ES" dirty="0"/>
            </a:lvl1pPr>
          </a:lstStyle>
          <a:p>
            <a:pPr lvl="0" rtl="0">
              <a:lnSpc>
                <a:spcPct val="100000"/>
              </a:lnSpc>
            </a:pPr>
            <a:r>
              <a:rPr lang="es-ES"/>
              <a:t>Haga clic para modificar el estilo de título del patrón</a:t>
            </a:r>
          </a:p>
        </p:txBody>
      </p:sp>
      <p:sp>
        <p:nvSpPr>
          <p:cNvPr id="3" name="Marcador de contenido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rtlCol="0">
            <a:noAutofit/>
          </a:body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ES" dirty="0"/>
          </a:p>
        </p:txBody>
      </p:sp>
      <p:sp>
        <p:nvSpPr>
          <p:cNvPr id="4" name="Marcador de fecha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p>
            <a:pPr rtl="0"/>
            <a:r>
              <a:rPr lang="es-ES"/>
              <a:t>Martes, 2 de febrero de 20XX</a:t>
            </a:r>
          </a:p>
        </p:txBody>
      </p:sp>
      <p:sp>
        <p:nvSpPr>
          <p:cNvPr id="5" name="Marcador de pie de página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noAutofit/>
          </a:bodyPr>
          <a:lstStyle/>
          <a:p>
            <a:pPr rtl="0"/>
            <a:r>
              <a:rPr lang="es-ES"/>
              <a:t>Ejemplo de Texto de pie de página</a:t>
            </a:r>
          </a:p>
        </p:txBody>
      </p:sp>
      <p:sp>
        <p:nvSpPr>
          <p:cNvPr id="6" name="Marcador de número de diapositiva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7_Cita">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es-ES"/>
              <a:t>Haga clic para modificar el estilo de título del patrón</a:t>
            </a:r>
            <a:endParaRPr lang="es-ES" dirty="0"/>
          </a:p>
        </p:txBody>
      </p:sp>
      <p:grpSp>
        <p:nvGrpSpPr>
          <p:cNvPr id="8" name="Grupo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orma libre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0" name="Forma libre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1" name="Forma libre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12" name="Elipse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7" name="Marcador de contenido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es-ES"/>
              <a:t>Haga clic para modificar los estilos de texto del patrón</a:t>
            </a:r>
          </a:p>
        </p:txBody>
      </p:sp>
      <p:sp>
        <p:nvSpPr>
          <p:cNvPr id="15" name="Marcador de posición de imagen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es-ES"/>
              <a:t>Haga clic en el icono para agregar una imagen</a:t>
            </a:r>
          </a:p>
        </p:txBody>
      </p:sp>
      <p:sp>
        <p:nvSpPr>
          <p:cNvPr id="2" name="Marcador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s-ES"/>
              <a:t>Martes, 2 de febrero de 20XX</a:t>
            </a:r>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s-ES"/>
              <a:t>Ejemplo de Texto de pie de página</a:t>
            </a:r>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8_Equipo">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a:p>
        </p:txBody>
      </p:sp>
      <p:sp>
        <p:nvSpPr>
          <p:cNvPr id="34" name="Elipse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40" name="Título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es-ES"/>
              <a:t>Equipo</a:t>
            </a:r>
          </a:p>
        </p:txBody>
      </p:sp>
      <p:grpSp>
        <p:nvGrpSpPr>
          <p:cNvPr id="51" name="Grupo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orma libre: Forma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a:p>
          </p:txBody>
        </p:sp>
        <p:sp>
          <p:nvSpPr>
            <p:cNvPr id="53" name="Forma libre: Forma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a:solidFill>
                  <a:schemeClr val="tx1"/>
                </a:solidFill>
              </a:endParaRPr>
            </a:p>
          </p:txBody>
        </p:sp>
        <p:sp>
          <p:nvSpPr>
            <p:cNvPr id="54" name="Elipse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55" name="Elipse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56" name="Marcador de posición de imagen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es-ES"/>
              <a:t>Haga clic en el icono para agregar una imagen</a:t>
            </a:r>
          </a:p>
        </p:txBody>
      </p:sp>
      <p:sp>
        <p:nvSpPr>
          <p:cNvPr id="57" name="Marcador de posición de imagen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es-ES"/>
              <a:t>Haga clic en el icono para agregar una imagen</a:t>
            </a:r>
          </a:p>
        </p:txBody>
      </p:sp>
      <p:sp>
        <p:nvSpPr>
          <p:cNvPr id="58" name="Marcador de posición de imagen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es-ES"/>
              <a:t>Haga clic en el icono para agregar una imagen</a:t>
            </a:r>
            <a:endParaRPr lang="es-ES" dirty="0"/>
          </a:p>
        </p:txBody>
      </p:sp>
      <p:sp>
        <p:nvSpPr>
          <p:cNvPr id="59" name="Marcador de posición de imagen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es-ES"/>
              <a:t>Haga clic en el icono para agregar una imagen</a:t>
            </a:r>
          </a:p>
        </p:txBody>
      </p:sp>
      <p:sp>
        <p:nvSpPr>
          <p:cNvPr id="63" name="Marcador de texto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es-ES"/>
              <a:t>Nombre</a:t>
            </a:r>
          </a:p>
        </p:txBody>
      </p:sp>
      <p:sp>
        <p:nvSpPr>
          <p:cNvPr id="61" name="Marcador de texto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es-ES"/>
              <a:t>Título</a:t>
            </a:r>
          </a:p>
        </p:txBody>
      </p:sp>
      <p:sp>
        <p:nvSpPr>
          <p:cNvPr id="65" name="Marcador de texto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es-ES"/>
              <a:t>Nombre</a:t>
            </a:r>
          </a:p>
        </p:txBody>
      </p:sp>
      <p:sp>
        <p:nvSpPr>
          <p:cNvPr id="64" name="Marcador de texto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es-ES"/>
              <a:t>Título</a:t>
            </a:r>
          </a:p>
        </p:txBody>
      </p:sp>
      <p:sp>
        <p:nvSpPr>
          <p:cNvPr id="67" name="Marcador de texto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es-ES"/>
              <a:t>Nombre</a:t>
            </a:r>
          </a:p>
        </p:txBody>
      </p:sp>
      <p:sp>
        <p:nvSpPr>
          <p:cNvPr id="66" name="Marcador de texto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es-ES"/>
              <a:t>Título</a:t>
            </a:r>
          </a:p>
        </p:txBody>
      </p:sp>
      <p:sp>
        <p:nvSpPr>
          <p:cNvPr id="69" name="Marcador de texto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es-ES"/>
              <a:t>Nombre</a:t>
            </a:r>
          </a:p>
        </p:txBody>
      </p:sp>
      <p:sp>
        <p:nvSpPr>
          <p:cNvPr id="68" name="Marcador de texto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es-ES"/>
              <a:t>Título</a:t>
            </a:r>
          </a:p>
        </p:txBody>
      </p:sp>
      <p:sp>
        <p:nvSpPr>
          <p:cNvPr id="4" name="Marcador de fecha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es-ES"/>
              <a:t>Martes, 2 de febrero de 20XX</a:t>
            </a:r>
            <a:endParaRPr lang="es-ES" dirty="0"/>
          </a:p>
        </p:txBody>
      </p:sp>
      <p:sp>
        <p:nvSpPr>
          <p:cNvPr id="5" name="Marcador de pie de página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es-ES"/>
              <a:t>Ejemplo de Texto de pie de página</a:t>
            </a:r>
          </a:p>
        </p:txBody>
      </p:sp>
      <p:sp>
        <p:nvSpPr>
          <p:cNvPr id="6" name="Marcador de número de diapositiva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woTxTwoObj" preserve="1">
  <p:cSld name="10_Contenido y columna 2 (diapositiva de comparación)">
    <p:spTree>
      <p:nvGrpSpPr>
        <p:cNvPr id="1" name=""/>
        <p:cNvGrpSpPr/>
        <p:nvPr/>
      </p:nvGrpSpPr>
      <p:grpSpPr>
        <a:xfrm>
          <a:off x="0" y="0"/>
          <a:ext cx="0" cy="0"/>
          <a:chOff x="0" y="0"/>
          <a:chExt cx="0" cy="0"/>
        </a:xfrm>
      </p:grpSpPr>
      <p:sp>
        <p:nvSpPr>
          <p:cNvPr id="12" name="Elipse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1" name="Rectángulo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a:p>
        </p:txBody>
      </p:sp>
      <p:sp>
        <p:nvSpPr>
          <p:cNvPr id="2" name="Título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s-ES" sz="4800" dirty="0"/>
            </a:lvl1pPr>
          </a:lstStyle>
          <a:p>
            <a:pPr lvl="0" rtl="0">
              <a:lnSpc>
                <a:spcPct val="100000"/>
              </a:lnSpc>
            </a:pPr>
            <a:r>
              <a:rPr lang="es-ES"/>
              <a:t>Haga clic para modificar el estilo de título del patrón</a:t>
            </a:r>
          </a:p>
        </p:txBody>
      </p:sp>
      <p:sp>
        <p:nvSpPr>
          <p:cNvPr id="3" name="Marcador de texto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a:t>Haga clic para modificar los estilos de texto del patrón</a:t>
            </a:r>
          </a:p>
        </p:txBody>
      </p:sp>
      <p:sp>
        <p:nvSpPr>
          <p:cNvPr id="4" name="Marcador de contenido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5" name="Marcador de texto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s-ES" sz="1400" b="0" cap="all" spc="200" baseline="0" dirty="0">
                <a:solidFill>
                  <a:schemeClr val="tx1"/>
                </a:solidFill>
              </a:defRPr>
            </a:lvl1pPr>
          </a:lstStyle>
          <a:p>
            <a:pPr marL="228600" lvl="0" indent="-228600" rtl="0"/>
            <a:r>
              <a:rPr lang="es-ES"/>
              <a:t>Haga clic para modificar los estilos de texto del patrón</a:t>
            </a:r>
          </a:p>
        </p:txBody>
      </p:sp>
      <p:sp>
        <p:nvSpPr>
          <p:cNvPr id="6" name="Marcador de contenido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7" name="Marcador de fecha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p>
            <a:pPr rtl="0"/>
            <a:r>
              <a:rPr lang="es-ES"/>
              <a:t>Martes, 2 de febrero de 20XX</a:t>
            </a:r>
          </a:p>
        </p:txBody>
      </p:sp>
      <p:sp>
        <p:nvSpPr>
          <p:cNvPr id="8" name="Marcador de pie de página 7">
            <a:extLst>
              <a:ext uri="{FF2B5EF4-FFF2-40B4-BE49-F238E27FC236}">
                <a16:creationId xmlns:a16="http://schemas.microsoft.com/office/drawing/2014/main" id="{3D10D1EE-83A0-4FB5-9B25-8A73DE891A87}"/>
              </a:ext>
            </a:extLst>
          </p:cNvPr>
          <p:cNvSpPr>
            <a:spLocks noGrp="1"/>
          </p:cNvSpPr>
          <p:nvPr>
            <p:ph type="ftr" sz="quarter" idx="11"/>
          </p:nvPr>
        </p:nvSpPr>
        <p:spPr/>
        <p:txBody>
          <a:bodyPr rtlCol="0">
            <a:noAutofit/>
          </a:bodyPr>
          <a:lstStyle/>
          <a:p>
            <a:pPr rtl="0"/>
            <a:r>
              <a:rPr lang="es-ES"/>
              <a:t>Ejemplo de Texto de pie de página</a:t>
            </a:r>
          </a:p>
        </p:txBody>
      </p:sp>
      <p:sp>
        <p:nvSpPr>
          <p:cNvPr id="9" name="Marcador de número de diapositiva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srcRect/>
          <a:tile tx="0" ty="0" sx="100000" sy="100000" flip="none" algn="tl"/>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es-ES"/>
              <a:t>Haga clic para modificar el estilo de título del patrón</a:t>
            </a:r>
            <a:endParaRPr lang="es-ES" dirty="0"/>
          </a:p>
        </p:txBody>
      </p:sp>
      <p:sp>
        <p:nvSpPr>
          <p:cNvPr id="3" name="Marcador de texto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4" name="Marcador de fecha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s-ES"/>
              <a:t>Martes, 2 de febrero de 20XX</a:t>
            </a:r>
            <a:endParaRPr lang="es-ES" dirty="0"/>
          </a:p>
        </p:txBody>
      </p:sp>
      <p:sp>
        <p:nvSpPr>
          <p:cNvPr id="5" name="Marcador de pie de página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s-ES"/>
              <a:t>Ejemplo de Texto de pie de página</a:t>
            </a:r>
            <a:endParaRPr lang="es-ES" dirty="0"/>
          </a:p>
        </p:txBody>
      </p:sp>
      <p:sp>
        <p:nvSpPr>
          <p:cNvPr id="6" name="Marcador de número de diapositiva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pPr rtl="0"/>
            <a:fld id="{DBA1B0FB-D917-4C8C-928F-313BD683BF39}" type="slidenum">
              <a:rPr lang="es-ES" smtClean="0"/>
              <a:pPr rtl="0"/>
              <a:t>‹Nº›</a:t>
            </a:fld>
            <a:endParaRPr lang="es-E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s-E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etbootstrap.com/" TargetMode="Externa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getbootstrap.com/" TargetMode="Externa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nodejs.org/" TargetMode="Externa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6E938C-9D94-4B05-979A-D39FFC457291}"/>
              </a:ext>
            </a:extLst>
          </p:cNvPr>
          <p:cNvSpPr>
            <a:spLocks noGrp="1"/>
          </p:cNvSpPr>
          <p:nvPr>
            <p:ph type="ctrTitle"/>
          </p:nvPr>
        </p:nvSpPr>
        <p:spPr>
          <a:xfrm>
            <a:off x="6165056" y="2453528"/>
            <a:ext cx="5457824" cy="508747"/>
          </a:xfrm>
        </p:spPr>
        <p:txBody>
          <a:bodyPr rtlCol="0" anchor="b" anchorCtr="0">
            <a:normAutofit fontScale="90000"/>
          </a:bodyPr>
          <a:lstStyle/>
          <a:p>
            <a:pPr algn="just" rtl="0"/>
            <a:r>
              <a:rPr lang="es-ES" sz="6000" b="1" dirty="0">
                <a:solidFill>
                  <a:schemeClr val="bg1"/>
                </a:solidFill>
              </a:rPr>
              <a:t>OOTSTRAP</a:t>
            </a:r>
          </a:p>
        </p:txBody>
      </p:sp>
      <p:pic>
        <p:nvPicPr>
          <p:cNvPr id="14" name="Marcador de posición de imagen 13" descr="Fondo digital de puntos de datos">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9525" y="0"/>
            <a:ext cx="6086475" cy="6858000"/>
          </a:xfrm>
        </p:spPr>
      </p:pic>
      <p:sp>
        <p:nvSpPr>
          <p:cNvPr id="3" name="Subtítulo 2">
            <a:extLst>
              <a:ext uri="{FF2B5EF4-FFF2-40B4-BE49-F238E27FC236}">
                <a16:creationId xmlns:a16="http://schemas.microsoft.com/office/drawing/2014/main" id="{D9A11267-FC52-4990-8D98-010AFABA5544}"/>
              </a:ext>
            </a:extLst>
          </p:cNvPr>
          <p:cNvSpPr>
            <a:spLocks noGrp="1"/>
          </p:cNvSpPr>
          <p:nvPr>
            <p:ph type="body" sz="quarter" idx="14"/>
          </p:nvPr>
        </p:nvSpPr>
        <p:spPr>
          <a:xfrm>
            <a:off x="9725025" y="5484159"/>
            <a:ext cx="2325221" cy="1240492"/>
          </a:xfrm>
        </p:spPr>
        <p:txBody>
          <a:bodyPr rtlCol="0">
            <a:normAutofit/>
          </a:bodyPr>
          <a:lstStyle/>
          <a:p>
            <a:pPr marL="36000" rtl="0">
              <a:lnSpc>
                <a:spcPct val="100000"/>
              </a:lnSpc>
            </a:pPr>
            <a:r>
              <a:rPr lang="es-ES" sz="1400" b="1" dirty="0">
                <a:solidFill>
                  <a:schemeClr val="bg1">
                    <a:alpha val="60000"/>
                  </a:schemeClr>
                </a:solidFill>
                <a:latin typeface="+mj-lt"/>
              </a:rPr>
              <a:t>Mitzi Flores Rojo</a:t>
            </a:r>
          </a:p>
          <a:p>
            <a:pPr marL="36000" rtl="0">
              <a:lnSpc>
                <a:spcPct val="100000"/>
              </a:lnSpc>
            </a:pPr>
            <a:r>
              <a:rPr lang="es-ES" sz="1400" b="1" dirty="0">
                <a:solidFill>
                  <a:schemeClr val="bg1">
                    <a:alpha val="60000"/>
                  </a:schemeClr>
                </a:solidFill>
                <a:latin typeface="+mj-lt"/>
              </a:rPr>
              <a:t>Tecnologías Webs</a:t>
            </a:r>
          </a:p>
          <a:p>
            <a:pPr marL="36000" rtl="0">
              <a:lnSpc>
                <a:spcPct val="100000"/>
              </a:lnSpc>
            </a:pPr>
            <a:r>
              <a:rPr lang="es-ES" sz="1400" b="1" dirty="0">
                <a:solidFill>
                  <a:schemeClr val="bg1">
                    <a:alpha val="60000"/>
                  </a:schemeClr>
                </a:solidFill>
                <a:latin typeface="+mj-lt"/>
              </a:rPr>
              <a:t>Edgardo Cayo Miranda</a:t>
            </a:r>
          </a:p>
        </p:txBody>
      </p:sp>
      <p:pic>
        <p:nvPicPr>
          <p:cNvPr id="5" name="Imagen 4" descr="Icono&#10;&#10;Descripción generada automáticamente">
            <a:extLst>
              <a:ext uri="{FF2B5EF4-FFF2-40B4-BE49-F238E27FC236}">
                <a16:creationId xmlns:a16="http://schemas.microsoft.com/office/drawing/2014/main" id="{188B290A-9127-476F-BB32-D59432393F0D}"/>
              </a:ext>
            </a:extLst>
          </p:cNvPr>
          <p:cNvPicPr>
            <a:picLocks noChangeAspect="1"/>
          </p:cNvPicPr>
          <p:nvPr/>
        </p:nvPicPr>
        <p:blipFill>
          <a:blip r:embed="rId4"/>
          <a:stretch>
            <a:fillRect/>
          </a:stretch>
        </p:blipFill>
        <p:spPr>
          <a:xfrm>
            <a:off x="4188618" y="1814690"/>
            <a:ext cx="1976438" cy="1576209"/>
          </a:xfrm>
          <a:prstGeom prst="rect">
            <a:avLst/>
          </a:prstGeom>
        </p:spPr>
      </p:pic>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934B59EE-B135-43AC-A423-4E0FB8A3D9F8}"/>
              </a:ext>
            </a:extLst>
          </p:cNvPr>
          <p:cNvSpPr>
            <a:spLocks noGrp="1"/>
          </p:cNvSpPr>
          <p:nvPr>
            <p:ph type="sldNum" sz="quarter" idx="12"/>
          </p:nvPr>
        </p:nvSpPr>
        <p:spPr/>
        <p:txBody>
          <a:bodyPr/>
          <a:lstStyle/>
          <a:p>
            <a:pPr rtl="0"/>
            <a:fld id="{DBA1B0FB-D917-4C8C-928F-313BD683BF39}" type="slidenum">
              <a:rPr lang="es-ES" smtClean="0"/>
              <a:t>10</a:t>
            </a:fld>
            <a:endParaRPr lang="es-ES"/>
          </a:p>
        </p:txBody>
      </p:sp>
      <p:sp>
        <p:nvSpPr>
          <p:cNvPr id="18" name="CuadroTexto 17">
            <a:extLst>
              <a:ext uri="{FF2B5EF4-FFF2-40B4-BE49-F238E27FC236}">
                <a16:creationId xmlns:a16="http://schemas.microsoft.com/office/drawing/2014/main" id="{3E8F7C25-8F2F-426B-ADF8-199A1D740A20}"/>
              </a:ext>
            </a:extLst>
          </p:cNvPr>
          <p:cNvSpPr txBox="1"/>
          <p:nvPr/>
        </p:nvSpPr>
        <p:spPr>
          <a:xfrm>
            <a:off x="550863" y="196900"/>
            <a:ext cx="11090274" cy="2339102"/>
          </a:xfrm>
          <a:prstGeom prst="rect">
            <a:avLst/>
          </a:prstGeom>
          <a:noFill/>
        </p:spPr>
        <p:txBody>
          <a:bodyPr wrap="square" rtlCol="0">
            <a:spAutoFit/>
          </a:bodyPr>
          <a:lstStyle/>
          <a:p>
            <a:pPr algn="ctr"/>
            <a:r>
              <a:rPr lang="es-ES" sz="2000" b="1" dirty="0">
                <a:solidFill>
                  <a:schemeClr val="bg1"/>
                </a:solidFill>
                <a:latin typeface="+mj-lt"/>
              </a:rPr>
              <a:t>E</a:t>
            </a:r>
            <a:r>
              <a:rPr lang="es-ES" sz="2000" b="1" i="0" dirty="0">
                <a:solidFill>
                  <a:schemeClr val="bg1"/>
                </a:solidFill>
                <a:effectLst/>
                <a:latin typeface="+mj-lt"/>
              </a:rPr>
              <a:t>jemplos de código que ilustran cómo agregar Bootstrap a un proyecto web</a:t>
            </a:r>
            <a:r>
              <a:rPr lang="es-ES" b="0" i="0" dirty="0">
                <a:solidFill>
                  <a:schemeClr val="bg1"/>
                </a:solidFill>
                <a:effectLst/>
                <a:latin typeface="+mj-lt"/>
              </a:rPr>
              <a:t>.</a:t>
            </a:r>
          </a:p>
          <a:p>
            <a:pPr algn="ctr"/>
            <a:r>
              <a:rPr lang="es-ES" b="0" i="0" dirty="0">
                <a:solidFill>
                  <a:schemeClr val="bg1"/>
                </a:solidFill>
                <a:effectLst/>
                <a:latin typeface="+mj-lt"/>
              </a:rPr>
              <a:t> </a:t>
            </a:r>
          </a:p>
          <a:p>
            <a:r>
              <a:rPr lang="es-ES" b="0" i="0" dirty="0">
                <a:solidFill>
                  <a:schemeClr val="bg1"/>
                </a:solidFill>
                <a:effectLst/>
                <a:latin typeface="+mj-lt"/>
              </a:rPr>
              <a:t>Bootstrap se puede incluir en tu proyecto de diferentes maneras, ya sea descargando los archivos directamente o utilizando un CDN (Content </a:t>
            </a:r>
            <a:r>
              <a:rPr lang="es-ES" b="0" i="0" dirty="0" err="1">
                <a:solidFill>
                  <a:schemeClr val="bg1"/>
                </a:solidFill>
                <a:effectLst/>
                <a:latin typeface="+mj-lt"/>
              </a:rPr>
              <a:t>Delivery</a:t>
            </a:r>
            <a:r>
              <a:rPr lang="es-ES" b="0" i="0" dirty="0">
                <a:solidFill>
                  <a:schemeClr val="bg1"/>
                </a:solidFill>
                <a:effectLst/>
                <a:latin typeface="+mj-lt"/>
              </a:rPr>
              <a:t> Network) para enlazar a las versiones alojadas en línea. Aquí tienes ejemplos de ambas opciones:</a:t>
            </a:r>
          </a:p>
          <a:p>
            <a:endParaRPr lang="es-ES" dirty="0">
              <a:solidFill>
                <a:srgbClr val="374151"/>
              </a:solidFill>
              <a:latin typeface="Söhne"/>
            </a:endParaRPr>
          </a:p>
          <a:p>
            <a:pPr marL="342900" indent="-342900">
              <a:buAutoNum type="arabicPeriod"/>
            </a:pPr>
            <a:r>
              <a:rPr lang="es-CL" b="1" i="0" dirty="0">
                <a:solidFill>
                  <a:schemeClr val="bg1"/>
                </a:solidFill>
                <a:effectLst/>
                <a:latin typeface="+mj-lt"/>
              </a:rPr>
              <a:t>Usando Bootstrap a través de un CDN:</a:t>
            </a:r>
          </a:p>
          <a:p>
            <a:endParaRPr lang="es-ES" b="0" i="0" dirty="0">
              <a:solidFill>
                <a:srgbClr val="374151"/>
              </a:solidFill>
              <a:effectLst/>
              <a:latin typeface="Söhne"/>
            </a:endParaRPr>
          </a:p>
        </p:txBody>
      </p:sp>
      <p:sp>
        <p:nvSpPr>
          <p:cNvPr id="22" name="Rectangle 9">
            <a:extLst>
              <a:ext uri="{FF2B5EF4-FFF2-40B4-BE49-F238E27FC236}">
                <a16:creationId xmlns:a16="http://schemas.microsoft.com/office/drawing/2014/main" id="{D1F1CFF8-2F97-4C1D-B187-4A16702BBCAF}"/>
              </a:ext>
            </a:extLst>
          </p:cNvPr>
          <p:cNvSpPr>
            <a:spLocks noChangeArrowheads="1"/>
          </p:cNvSpPr>
          <p:nvPr/>
        </p:nvSpPr>
        <p:spPr bwMode="auto">
          <a:xfrm>
            <a:off x="618565" y="2430329"/>
            <a:ext cx="1118735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1800" b="0" i="0" u="none" strike="noStrike" cap="none" normalizeH="0" baseline="0" dirty="0">
                <a:ln>
                  <a:noFill/>
                </a:ln>
                <a:solidFill>
                  <a:schemeClr val="bg1"/>
                </a:solidFill>
                <a:effectLst/>
                <a:latin typeface="+mj-lt"/>
              </a:rPr>
              <a:t>Puedes incluir Bootstrap en tu proyecto utilizando los siguientes enlaces en la sección </a:t>
            </a:r>
            <a:r>
              <a:rPr kumimoji="0" lang="es-CL" altLang="es-CL" b="1" i="0" u="none" strike="noStrike" cap="none" normalizeH="0" baseline="0" dirty="0">
                <a:ln>
                  <a:noFill/>
                </a:ln>
                <a:solidFill>
                  <a:schemeClr val="bg1"/>
                </a:solidFill>
                <a:effectLst/>
                <a:latin typeface="+mj-lt"/>
              </a:rPr>
              <a:t>&lt;head&gt;</a:t>
            </a:r>
            <a:r>
              <a:rPr kumimoji="0" lang="es-CL" altLang="es-CL" sz="800" b="0" i="0" u="none" strike="noStrike" cap="none" normalizeH="0" baseline="0" dirty="0">
                <a:ln>
                  <a:noFill/>
                </a:ln>
                <a:solidFill>
                  <a:schemeClr val="bg1"/>
                </a:solidFill>
                <a:effectLst/>
                <a:latin typeface="+mj-lt"/>
              </a:rPr>
              <a:t> </a:t>
            </a:r>
            <a:r>
              <a:rPr kumimoji="0" lang="es-CL" altLang="es-CL" sz="1400" b="0" i="0" u="none" strike="noStrike" cap="none" normalizeH="0" baseline="0" dirty="0">
                <a:ln>
                  <a:noFill/>
                </a:ln>
                <a:solidFill>
                  <a:schemeClr val="bg1"/>
                </a:solidFill>
                <a:effectLst/>
                <a:latin typeface="+mj-lt"/>
              </a:rPr>
              <a:t>de tu archivo HTML</a:t>
            </a:r>
            <a:r>
              <a:rPr kumimoji="0" lang="es-CL" altLang="es-CL" sz="800" b="0" i="0" u="none" strike="noStrike" cap="none" normalizeH="0" baseline="0" dirty="0">
                <a:ln>
                  <a:noFill/>
                </a:ln>
                <a:solidFill>
                  <a:schemeClr val="bg1"/>
                </a:solidFill>
                <a:effectLst/>
                <a:latin typeface="+mj-lt"/>
              </a:rPr>
              <a:t>:</a:t>
            </a:r>
            <a:endParaRPr kumimoji="0" lang="es-CL" altLang="es-CL" b="0" i="0" u="none" strike="noStrike" cap="none" normalizeH="0" baseline="0" dirty="0">
              <a:ln>
                <a:noFill/>
              </a:ln>
              <a:solidFill>
                <a:schemeClr val="bg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s-CL" altLang="es-CL" b="0" i="0" u="none" strike="noStrike" cap="none" normalizeH="0" baseline="0" dirty="0">
                <a:ln>
                  <a:noFill/>
                </a:ln>
                <a:solidFill>
                  <a:schemeClr val="tx1"/>
                </a:solidFill>
                <a:effectLst/>
                <a:latin typeface="Söhne"/>
              </a:rPr>
            </a:br>
            <a:endParaRPr kumimoji="0" lang="es-CL" altLang="es-CL" sz="1800" b="0" i="0" u="none" strike="noStrike" cap="none" normalizeH="0" baseline="0" dirty="0">
              <a:ln>
                <a:noFill/>
              </a:ln>
              <a:solidFill>
                <a:schemeClr val="tx1"/>
              </a:solidFill>
              <a:effectLst/>
              <a:latin typeface="Arial" panose="020B0604020202020204" pitchFamily="34" charset="0"/>
            </a:endParaRPr>
          </a:p>
        </p:txBody>
      </p:sp>
      <p:pic>
        <p:nvPicPr>
          <p:cNvPr id="24" name="Imagen 23">
            <a:extLst>
              <a:ext uri="{FF2B5EF4-FFF2-40B4-BE49-F238E27FC236}">
                <a16:creationId xmlns:a16="http://schemas.microsoft.com/office/drawing/2014/main" id="{B005BC17-FF2F-4398-9EA5-4FCC01B2056E}"/>
              </a:ext>
            </a:extLst>
          </p:cNvPr>
          <p:cNvPicPr>
            <a:picLocks noChangeAspect="1"/>
          </p:cNvPicPr>
          <p:nvPr/>
        </p:nvPicPr>
        <p:blipFill rotWithShape="1">
          <a:blip r:embed="rId2"/>
          <a:srcRect l="1922" t="7956" b="2058"/>
          <a:stretch/>
        </p:blipFill>
        <p:spPr>
          <a:xfrm>
            <a:off x="4331633" y="2845827"/>
            <a:ext cx="6319839" cy="3363962"/>
          </a:xfrm>
          <a:prstGeom prst="rect">
            <a:avLst/>
          </a:prstGeom>
          <a:effectLst>
            <a:reflection blurRad="6350" stA="56000" endPos="14000" dir="5400000" sy="-100000" algn="bl" rotWithShape="0"/>
          </a:effectLst>
        </p:spPr>
      </p:pic>
    </p:spTree>
    <p:extLst>
      <p:ext uri="{BB962C8B-B14F-4D97-AF65-F5344CB8AC3E}">
        <p14:creationId xmlns:p14="http://schemas.microsoft.com/office/powerpoint/2010/main" val="693110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726624-4640-4FB1-90C7-CD4ED23483DB}"/>
              </a:ext>
            </a:extLst>
          </p:cNvPr>
          <p:cNvSpPr>
            <a:spLocks noGrp="1"/>
          </p:cNvSpPr>
          <p:nvPr>
            <p:ph type="title"/>
          </p:nvPr>
        </p:nvSpPr>
        <p:spPr>
          <a:xfrm>
            <a:off x="550863" y="196900"/>
            <a:ext cx="11090274" cy="708535"/>
          </a:xfrm>
        </p:spPr>
        <p:txBody>
          <a:bodyPr/>
          <a:lstStyle/>
          <a:p>
            <a:r>
              <a:rPr lang="es-CL" sz="2800" b="1" i="0" dirty="0">
                <a:solidFill>
                  <a:schemeClr val="bg1"/>
                </a:solidFill>
                <a:effectLst/>
              </a:rPr>
              <a:t>2</a:t>
            </a:r>
            <a:r>
              <a:rPr lang="es-CL" sz="2400" b="1" i="0" dirty="0">
                <a:solidFill>
                  <a:schemeClr val="bg1"/>
                </a:solidFill>
                <a:effectLst/>
              </a:rPr>
              <a:t>. Descargando e incluyendo Bootstrap localmente:</a:t>
            </a:r>
            <a:br>
              <a:rPr lang="es-CL" sz="2400" b="1" i="0" dirty="0">
                <a:effectLst/>
                <a:latin typeface="Söhne"/>
              </a:rPr>
            </a:br>
            <a:endParaRPr lang="es-CL" dirty="0"/>
          </a:p>
        </p:txBody>
      </p:sp>
      <p:sp>
        <p:nvSpPr>
          <p:cNvPr id="7" name="Marcador de número de diapositiva 6">
            <a:extLst>
              <a:ext uri="{FF2B5EF4-FFF2-40B4-BE49-F238E27FC236}">
                <a16:creationId xmlns:a16="http://schemas.microsoft.com/office/drawing/2014/main" id="{63C5E297-03DF-4DC8-BCEE-74798BF4E60E}"/>
              </a:ext>
            </a:extLst>
          </p:cNvPr>
          <p:cNvSpPr>
            <a:spLocks noGrp="1"/>
          </p:cNvSpPr>
          <p:nvPr>
            <p:ph type="sldNum" sz="quarter" idx="12"/>
          </p:nvPr>
        </p:nvSpPr>
        <p:spPr/>
        <p:txBody>
          <a:bodyPr/>
          <a:lstStyle/>
          <a:p>
            <a:pPr rtl="0"/>
            <a:fld id="{DBA1B0FB-D917-4C8C-928F-313BD683BF39}" type="slidenum">
              <a:rPr lang="es-ES" smtClean="0"/>
              <a:t>11</a:t>
            </a:fld>
            <a:endParaRPr lang="es-ES"/>
          </a:p>
        </p:txBody>
      </p:sp>
      <p:sp>
        <p:nvSpPr>
          <p:cNvPr id="11" name="CuadroTexto 10">
            <a:extLst>
              <a:ext uri="{FF2B5EF4-FFF2-40B4-BE49-F238E27FC236}">
                <a16:creationId xmlns:a16="http://schemas.microsoft.com/office/drawing/2014/main" id="{6EE96D4F-8B07-411B-8ABB-F93246340352}"/>
              </a:ext>
            </a:extLst>
          </p:cNvPr>
          <p:cNvSpPr txBox="1"/>
          <p:nvPr/>
        </p:nvSpPr>
        <p:spPr>
          <a:xfrm>
            <a:off x="504031" y="766954"/>
            <a:ext cx="11183937" cy="646331"/>
          </a:xfrm>
          <a:prstGeom prst="rect">
            <a:avLst/>
          </a:prstGeom>
          <a:noFill/>
        </p:spPr>
        <p:txBody>
          <a:bodyPr wrap="square">
            <a:spAutoFit/>
          </a:bodyPr>
          <a:lstStyle/>
          <a:p>
            <a:r>
              <a:rPr lang="es-ES" b="0" i="0" dirty="0">
                <a:solidFill>
                  <a:schemeClr val="bg1"/>
                </a:solidFill>
                <a:effectLst/>
                <a:latin typeface="+mj-lt"/>
              </a:rPr>
              <a:t>Descarga Bootstrap desde el sitio web oficial de Bootstrap (</a:t>
            </a:r>
            <a:r>
              <a:rPr lang="es-ES" b="0" i="0" u="none" strike="noStrike" dirty="0">
                <a:solidFill>
                  <a:schemeClr val="bg1"/>
                </a:solidFill>
                <a:effectLst/>
                <a:latin typeface="+mj-lt"/>
                <a:hlinkClick r:id="rId2">
                  <a:extLst>
                    <a:ext uri="{A12FA001-AC4F-418D-AE19-62706E023703}">
                      <ahyp:hlinkClr xmlns:ahyp="http://schemas.microsoft.com/office/drawing/2018/hyperlinkcolor" val="tx"/>
                    </a:ext>
                  </a:extLst>
                </a:hlinkClick>
              </a:rPr>
              <a:t>https://getbootstrap.com/</a:t>
            </a:r>
            <a:r>
              <a:rPr lang="es-ES" b="0" i="0" dirty="0">
                <a:solidFill>
                  <a:schemeClr val="bg1"/>
                </a:solidFill>
                <a:effectLst/>
                <a:latin typeface="+mj-lt"/>
              </a:rPr>
              <a:t>). Luego, coloca los archivos CSS y JavaScript en tu directorio de proyecto y enlázalos en tu archivo HTML:</a:t>
            </a:r>
            <a:endParaRPr lang="es-CL" dirty="0">
              <a:solidFill>
                <a:schemeClr val="bg1"/>
              </a:solidFill>
              <a:latin typeface="+mj-lt"/>
            </a:endParaRPr>
          </a:p>
        </p:txBody>
      </p:sp>
      <p:pic>
        <p:nvPicPr>
          <p:cNvPr id="13" name="Imagen 12">
            <a:extLst>
              <a:ext uri="{FF2B5EF4-FFF2-40B4-BE49-F238E27FC236}">
                <a16:creationId xmlns:a16="http://schemas.microsoft.com/office/drawing/2014/main" id="{48DCDBA5-4A56-4415-B7C8-450B8B334787}"/>
              </a:ext>
            </a:extLst>
          </p:cNvPr>
          <p:cNvPicPr>
            <a:picLocks noChangeAspect="1"/>
          </p:cNvPicPr>
          <p:nvPr/>
        </p:nvPicPr>
        <p:blipFill>
          <a:blip r:embed="rId3"/>
          <a:stretch>
            <a:fillRect/>
          </a:stretch>
        </p:blipFill>
        <p:spPr>
          <a:xfrm>
            <a:off x="3170798" y="2117849"/>
            <a:ext cx="6309907" cy="3505504"/>
          </a:xfrm>
          <a:prstGeom prst="rect">
            <a:avLst/>
          </a:prstGeom>
          <a:effectLst>
            <a:reflection blurRad="6350" stA="52000" endA="300" endPos="18000" dir="5400000" sy="-100000" algn="bl" rotWithShape="0"/>
          </a:effectLst>
        </p:spPr>
      </p:pic>
    </p:spTree>
    <p:extLst>
      <p:ext uri="{BB962C8B-B14F-4D97-AF65-F5344CB8AC3E}">
        <p14:creationId xmlns:p14="http://schemas.microsoft.com/office/powerpoint/2010/main" val="1326871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C685DE-B80B-4D9A-A447-662FB35C4D66}"/>
              </a:ext>
            </a:extLst>
          </p:cNvPr>
          <p:cNvSpPr>
            <a:spLocks noGrp="1"/>
          </p:cNvSpPr>
          <p:nvPr>
            <p:ph type="title"/>
          </p:nvPr>
        </p:nvSpPr>
        <p:spPr/>
        <p:txBody>
          <a:bodyPr/>
          <a:lstStyle/>
          <a:p>
            <a:r>
              <a:rPr lang="es-ES" sz="2000" b="0" i="0" dirty="0">
                <a:solidFill>
                  <a:schemeClr val="bg1"/>
                </a:solidFill>
                <a:effectLst/>
              </a:rPr>
              <a:t>Después de enlazar Bootstrap en tu proyecto, puedes comenzar a utilizar las clases y componentes de Bootstrap en tu HTML para crear diseños y estilos responsivos. Por ejemplo, puedes agregar un botón con Bootstrap de la siguiente manera</a:t>
            </a:r>
            <a:r>
              <a:rPr lang="es-ES" sz="2000" dirty="0">
                <a:solidFill>
                  <a:schemeClr val="bg1"/>
                </a:solidFill>
              </a:rPr>
              <a:t>:</a:t>
            </a:r>
            <a:br>
              <a:rPr lang="es-ES" sz="2400" dirty="0">
                <a:solidFill>
                  <a:srgbClr val="374151"/>
                </a:solidFill>
                <a:latin typeface="Söhne"/>
              </a:rPr>
            </a:br>
            <a:br>
              <a:rPr lang="es-ES" sz="2400" dirty="0">
                <a:solidFill>
                  <a:srgbClr val="374151"/>
                </a:solidFill>
                <a:latin typeface="Söhne"/>
              </a:rPr>
            </a:br>
            <a:br>
              <a:rPr lang="es-ES" sz="2400" dirty="0">
                <a:solidFill>
                  <a:srgbClr val="374151"/>
                </a:solidFill>
                <a:latin typeface="Söhne"/>
              </a:rPr>
            </a:br>
            <a:br>
              <a:rPr lang="es-ES" sz="2400" dirty="0">
                <a:solidFill>
                  <a:srgbClr val="374151"/>
                </a:solidFill>
                <a:latin typeface="Söhne"/>
              </a:rPr>
            </a:br>
            <a:br>
              <a:rPr lang="es-ES" sz="2400" dirty="0">
                <a:solidFill>
                  <a:srgbClr val="374151"/>
                </a:solidFill>
                <a:latin typeface="Söhne"/>
              </a:rPr>
            </a:br>
            <a:endParaRPr lang="es-CL" dirty="0"/>
          </a:p>
        </p:txBody>
      </p:sp>
      <p:sp>
        <p:nvSpPr>
          <p:cNvPr id="7" name="Marcador de número de diapositiva 6">
            <a:extLst>
              <a:ext uri="{FF2B5EF4-FFF2-40B4-BE49-F238E27FC236}">
                <a16:creationId xmlns:a16="http://schemas.microsoft.com/office/drawing/2014/main" id="{79B3DE77-393B-4A13-8841-A40A36430521}"/>
              </a:ext>
            </a:extLst>
          </p:cNvPr>
          <p:cNvSpPr>
            <a:spLocks noGrp="1"/>
          </p:cNvSpPr>
          <p:nvPr>
            <p:ph type="sldNum" sz="quarter" idx="12"/>
          </p:nvPr>
        </p:nvSpPr>
        <p:spPr/>
        <p:txBody>
          <a:bodyPr/>
          <a:lstStyle/>
          <a:p>
            <a:pPr rtl="0"/>
            <a:fld id="{DBA1B0FB-D917-4C8C-928F-313BD683BF39}" type="slidenum">
              <a:rPr lang="es-ES" smtClean="0"/>
              <a:t>12</a:t>
            </a:fld>
            <a:endParaRPr lang="es-ES"/>
          </a:p>
        </p:txBody>
      </p:sp>
      <p:pic>
        <p:nvPicPr>
          <p:cNvPr id="9" name="Imagen 8">
            <a:extLst>
              <a:ext uri="{FF2B5EF4-FFF2-40B4-BE49-F238E27FC236}">
                <a16:creationId xmlns:a16="http://schemas.microsoft.com/office/drawing/2014/main" id="{4D53D2EB-567A-425B-B77A-9F8ADE62C18C}"/>
              </a:ext>
            </a:extLst>
          </p:cNvPr>
          <p:cNvPicPr>
            <a:picLocks noChangeAspect="1"/>
          </p:cNvPicPr>
          <p:nvPr/>
        </p:nvPicPr>
        <p:blipFill rotWithShape="1">
          <a:blip r:embed="rId2"/>
          <a:srcRect l="2382" r="3893" b="9378"/>
          <a:stretch/>
        </p:blipFill>
        <p:spPr>
          <a:xfrm>
            <a:off x="2019300" y="2419546"/>
            <a:ext cx="8486775" cy="828479"/>
          </a:xfrm>
          <a:prstGeom prst="rect">
            <a:avLst/>
          </a:prstGeom>
          <a:effectLst>
            <a:reflection blurRad="6350" stA="52000" endA="300" endPos="35000" dir="5400000" sy="-100000" algn="bl" rotWithShape="0"/>
          </a:effectLst>
        </p:spPr>
      </p:pic>
      <p:sp>
        <p:nvSpPr>
          <p:cNvPr id="13" name="CuadroTexto 12">
            <a:extLst>
              <a:ext uri="{FF2B5EF4-FFF2-40B4-BE49-F238E27FC236}">
                <a16:creationId xmlns:a16="http://schemas.microsoft.com/office/drawing/2014/main" id="{D60F02CB-641A-4AFC-B8D5-E5B0C768B889}"/>
              </a:ext>
            </a:extLst>
          </p:cNvPr>
          <p:cNvSpPr txBox="1"/>
          <p:nvPr/>
        </p:nvSpPr>
        <p:spPr>
          <a:xfrm>
            <a:off x="420408" y="4196407"/>
            <a:ext cx="11090273" cy="1015663"/>
          </a:xfrm>
          <a:prstGeom prst="rect">
            <a:avLst/>
          </a:prstGeom>
          <a:noFill/>
        </p:spPr>
        <p:txBody>
          <a:bodyPr wrap="square">
            <a:spAutoFit/>
          </a:bodyPr>
          <a:lstStyle/>
          <a:p>
            <a:r>
              <a:rPr lang="es-ES" sz="2000" b="0" i="0" dirty="0">
                <a:solidFill>
                  <a:schemeClr val="bg1"/>
                </a:solidFill>
                <a:effectLst/>
                <a:latin typeface="+mj-lt"/>
              </a:rPr>
              <a:t>Estos son ejemplos básicos de cómo agregar Bootstrap a tu proyecto. Una vez que lo hayas incluido, puedes explorar la documentación de Bootstrap para aprender a utilizar sus clases y componentes de manera más efectiva y personalizada para tus necesidades.</a:t>
            </a:r>
            <a:endParaRPr lang="es-CL" sz="2000" dirty="0">
              <a:solidFill>
                <a:schemeClr val="bg1"/>
              </a:solidFill>
              <a:latin typeface="+mj-lt"/>
            </a:endParaRPr>
          </a:p>
        </p:txBody>
      </p:sp>
    </p:spTree>
    <p:extLst>
      <p:ext uri="{BB962C8B-B14F-4D97-AF65-F5344CB8AC3E}">
        <p14:creationId xmlns:p14="http://schemas.microsoft.com/office/powerpoint/2010/main" val="1425963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533A5174-3BE6-4A43-BDA3-262FF66D7E12}"/>
              </a:ext>
            </a:extLst>
          </p:cNvPr>
          <p:cNvPicPr>
            <a:picLocks noChangeAspect="1"/>
          </p:cNvPicPr>
          <p:nvPr/>
        </p:nvPicPr>
        <p:blipFill>
          <a:blip r:embed="rId2"/>
          <a:stretch>
            <a:fillRect/>
          </a:stretch>
        </p:blipFill>
        <p:spPr>
          <a:xfrm>
            <a:off x="4564716" y="1436571"/>
            <a:ext cx="7345362" cy="3984858"/>
          </a:xfrm>
          <a:prstGeom prst="rect">
            <a:avLst/>
          </a:prstGeom>
          <a:noFill/>
          <a:effectLst>
            <a:reflection blurRad="6350" stA="58000" endPos="25000" dir="5400000" sy="-100000" algn="bl" rotWithShape="0"/>
          </a:effectLst>
          <a:scene3d>
            <a:camera prst="obliqueTopRight"/>
            <a:lightRig rig="threePt" dir="t"/>
          </a:scene3d>
        </p:spPr>
      </p:pic>
      <p:sp>
        <p:nvSpPr>
          <p:cNvPr id="16" name="Text Placeholder 3">
            <a:extLst>
              <a:ext uri="{FF2B5EF4-FFF2-40B4-BE49-F238E27FC236}">
                <a16:creationId xmlns:a16="http://schemas.microsoft.com/office/drawing/2014/main" id="{27FCA3C0-5AFF-2B1E-23F6-93FB15B3DCFE}"/>
              </a:ext>
            </a:extLst>
          </p:cNvPr>
          <p:cNvSpPr>
            <a:spLocks noGrp="1"/>
          </p:cNvSpPr>
          <p:nvPr>
            <p:ph type="body" sz="half" idx="2"/>
          </p:nvPr>
        </p:nvSpPr>
        <p:spPr>
          <a:xfrm>
            <a:off x="550863" y="1750060"/>
            <a:ext cx="3565525" cy="4342765"/>
          </a:xfrm>
        </p:spPr>
        <p:txBody>
          <a:bodyPr/>
          <a:lstStyle/>
          <a:p>
            <a:r>
              <a:rPr lang="es-ES" sz="2400" b="0" i="0" dirty="0">
                <a:solidFill>
                  <a:schemeClr val="bg1"/>
                </a:solidFill>
                <a:effectLst/>
                <a:latin typeface="+mj-lt"/>
              </a:rPr>
              <a:t>Bootstrap ofrece una amplia variedad de estilos y componentes.</a:t>
            </a:r>
          </a:p>
          <a:p>
            <a:r>
              <a:rPr lang="es-ES" sz="2400" b="0" i="0" dirty="0">
                <a:solidFill>
                  <a:schemeClr val="bg1"/>
                </a:solidFill>
                <a:effectLst/>
                <a:latin typeface="+mj-lt"/>
              </a:rPr>
              <a:t> Puedes personalizar y combinar estos elementos para crear diseños únicos y adaptados a tus necesidades específicas.</a:t>
            </a:r>
            <a:endParaRPr lang="en-US" sz="2400" dirty="0">
              <a:solidFill>
                <a:schemeClr val="bg1"/>
              </a:solidFill>
              <a:latin typeface="+mj-lt"/>
            </a:endParaRPr>
          </a:p>
        </p:txBody>
      </p:sp>
      <p:sp>
        <p:nvSpPr>
          <p:cNvPr id="7" name="Marcador de número de diapositiva 6">
            <a:extLst>
              <a:ext uri="{FF2B5EF4-FFF2-40B4-BE49-F238E27FC236}">
                <a16:creationId xmlns:a16="http://schemas.microsoft.com/office/drawing/2014/main" id="{EF5B1962-A399-4915-A5A8-6CA9F8639B28}"/>
              </a:ext>
            </a:extLst>
          </p:cNvPr>
          <p:cNvSpPr>
            <a:spLocks noGrp="1"/>
          </p:cNvSpPr>
          <p:nvPr>
            <p:ph type="sldNum" sz="quarter" idx="12"/>
          </p:nvPr>
        </p:nvSpPr>
        <p:spPr>
          <a:xfrm>
            <a:off x="9948863" y="6507212"/>
            <a:ext cx="1692274" cy="153888"/>
          </a:xfrm>
        </p:spPr>
        <p:txBody>
          <a:bodyPr wrap="square" anchor="ctr">
            <a:normAutofit/>
          </a:bodyPr>
          <a:lstStyle/>
          <a:p>
            <a:pPr rtl="0">
              <a:spcAft>
                <a:spcPts val="600"/>
              </a:spcAft>
            </a:pPr>
            <a:fld id="{DBA1B0FB-D917-4C8C-928F-313BD683BF39}" type="slidenum">
              <a:rPr lang="es-ES" smtClean="0"/>
              <a:pPr rtl="0">
                <a:spcAft>
                  <a:spcPts val="600"/>
                </a:spcAft>
              </a:pPr>
              <a:t>13</a:t>
            </a:fld>
            <a:endParaRPr lang="es-ES"/>
          </a:p>
        </p:txBody>
      </p:sp>
    </p:spTree>
    <p:extLst>
      <p:ext uri="{BB962C8B-B14F-4D97-AF65-F5344CB8AC3E}">
        <p14:creationId xmlns:p14="http://schemas.microsoft.com/office/powerpoint/2010/main" val="2188789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23418ADF-358F-4647-A511-FCFFEDA83429}"/>
              </a:ext>
            </a:extLst>
          </p:cNvPr>
          <p:cNvSpPr>
            <a:spLocks noGrp="1"/>
          </p:cNvSpPr>
          <p:nvPr>
            <p:ph type="ctrTitle"/>
          </p:nvPr>
        </p:nvSpPr>
        <p:spPr>
          <a:xfrm>
            <a:off x="434182" y="3806824"/>
            <a:ext cx="5849936" cy="2498725"/>
          </a:xfrm>
        </p:spPr>
        <p:txBody>
          <a:bodyPr wrap="square" rtlCol="0" anchor="b">
            <a:noAutofit/>
          </a:bodyPr>
          <a:lstStyle/>
          <a:p>
            <a:r>
              <a:rPr lang="es-ES" sz="2000" b="0" i="0" dirty="0">
                <a:solidFill>
                  <a:schemeClr val="bg1"/>
                </a:solidFill>
                <a:effectLst/>
              </a:rPr>
              <a:t>Bootstrap es un ampliamente utilizado marco de diseño web que simplifica considerablemente el proceso de desarrollo de sitios web y aplicaciones móviles. A continuación, te ofreceré una explicación clara acerca de qué es Bootstrap y cómo se emplea.</a:t>
            </a:r>
            <a:br>
              <a:rPr lang="es-ES" sz="2000" b="0" i="0" dirty="0">
                <a:solidFill>
                  <a:schemeClr val="bg1"/>
                </a:solidFill>
                <a:effectLst/>
              </a:rPr>
            </a:br>
            <a:r>
              <a:rPr lang="es-ES" sz="2000" b="0" i="0" dirty="0">
                <a:solidFill>
                  <a:schemeClr val="bg1"/>
                </a:solidFill>
                <a:effectLst/>
              </a:rPr>
              <a:t>Bootstrap es una biblioteca de código abierto que incorpora una variedad de estilos predefinidos, componentes y herramientas de diseño. Estos recursos facilitan a los desarrolladores web la creación de interfaces de usuario atractivas y funcionales de manera más eficiente y sencilla. Se fundamenta en tecnologías como HTML, CSS y JavaScript, y su enfoque primordial es la construcción de sitios web y aplicaciones responsivas. En otras palabras, Bootstrap garantiza que los diseños se adapten automáticamente a diversos tamaños de pantalla, abarcando desde computadoras de escritorio hasta tabletas y dispositivos móviles.</a:t>
            </a:r>
            <a:br>
              <a:rPr lang="es-ES" sz="2000" b="0" i="0" dirty="0">
                <a:solidFill>
                  <a:schemeClr val="bg1"/>
                </a:solidFill>
                <a:effectLst/>
              </a:rPr>
            </a:br>
            <a:endParaRPr lang="es-ES" sz="2000" dirty="0">
              <a:solidFill>
                <a:schemeClr val="bg1"/>
              </a:solidFill>
              <a:highlight>
                <a:srgbClr val="C0C0C0"/>
              </a:highlight>
            </a:endParaRPr>
          </a:p>
        </p:txBody>
      </p:sp>
      <p:pic>
        <p:nvPicPr>
          <p:cNvPr id="14" name="Imagen 13" descr="Un dibujo de un perro&#10;&#10;Descripción generada automáticamente con confianza media">
            <a:extLst>
              <a:ext uri="{FF2B5EF4-FFF2-40B4-BE49-F238E27FC236}">
                <a16:creationId xmlns:a16="http://schemas.microsoft.com/office/drawing/2014/main" id="{E8986E30-C5F0-4CD4-8093-21F0ED0F987B}"/>
              </a:ext>
            </a:extLst>
          </p:cNvPr>
          <p:cNvPicPr>
            <a:picLocks noChangeAspect="1"/>
          </p:cNvPicPr>
          <p:nvPr/>
        </p:nvPicPr>
        <p:blipFill rotWithShape="1">
          <a:blip r:embed="rId3"/>
          <a:srcRect l="20744" r="20567" b="1"/>
          <a:stretch/>
        </p:blipFill>
        <p:spPr>
          <a:xfrm>
            <a:off x="6673754" y="1821629"/>
            <a:ext cx="5084064" cy="3467548"/>
          </a:xfrm>
          <a:prstGeom prst="rect">
            <a:avLst/>
          </a:prstGeom>
          <a:noFill/>
        </p:spPr>
      </p:pic>
      <p:sp>
        <p:nvSpPr>
          <p:cNvPr id="6" name="Marcador de número de diapositiva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wrap="square" rtlCol="0" anchor="ctr">
            <a:normAutofit/>
          </a:bodyPr>
          <a:lstStyle/>
          <a:p>
            <a:pPr rtl="0">
              <a:spcAft>
                <a:spcPts val="600"/>
              </a:spcAft>
            </a:pPr>
            <a:fld id="{DBA1B0FB-D917-4C8C-928F-313BD683BF39}" type="slidenum">
              <a:rPr lang="es-ES" smtClean="0"/>
              <a:pPr rtl="0">
                <a:spcAft>
                  <a:spcPts val="600"/>
                </a:spcAft>
              </a:pPr>
              <a:t>2</a:t>
            </a:fld>
            <a:endParaRPr lang="es-ES"/>
          </a:p>
        </p:txBody>
      </p:sp>
    </p:spTree>
    <p:extLst>
      <p:ext uri="{BB962C8B-B14F-4D97-AF65-F5344CB8AC3E}">
        <p14:creationId xmlns:p14="http://schemas.microsoft.com/office/powerpoint/2010/main" val="2158886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Marcador de número de diapositiva 8">
            <a:extLst>
              <a:ext uri="{FF2B5EF4-FFF2-40B4-BE49-F238E27FC236}">
                <a16:creationId xmlns:a16="http://schemas.microsoft.com/office/drawing/2014/main" id="{9F4CCA38-3879-40F7-BE64-EDC441728EB7}"/>
              </a:ext>
            </a:extLst>
          </p:cNvPr>
          <p:cNvSpPr>
            <a:spLocks noGrp="1"/>
          </p:cNvSpPr>
          <p:nvPr>
            <p:ph type="sldNum" sz="quarter" idx="12"/>
          </p:nvPr>
        </p:nvSpPr>
        <p:spPr/>
        <p:txBody>
          <a:bodyPr/>
          <a:lstStyle/>
          <a:p>
            <a:pPr rtl="0"/>
            <a:fld id="{DBA1B0FB-D917-4C8C-928F-313BD683BF39}" type="slidenum">
              <a:rPr lang="es-ES" smtClean="0"/>
              <a:t>3</a:t>
            </a:fld>
            <a:endParaRPr lang="es-ES"/>
          </a:p>
        </p:txBody>
      </p:sp>
      <p:sp>
        <p:nvSpPr>
          <p:cNvPr id="10" name="Marcador de contenido 9">
            <a:extLst>
              <a:ext uri="{FF2B5EF4-FFF2-40B4-BE49-F238E27FC236}">
                <a16:creationId xmlns:a16="http://schemas.microsoft.com/office/drawing/2014/main" id="{E7032B13-C26A-4F09-A65A-E19846C9C9A7}"/>
              </a:ext>
            </a:extLst>
          </p:cNvPr>
          <p:cNvSpPr>
            <a:spLocks noGrp="1"/>
          </p:cNvSpPr>
          <p:nvPr>
            <p:ph sz="quarter" idx="15"/>
          </p:nvPr>
        </p:nvSpPr>
        <p:spPr>
          <a:xfrm>
            <a:off x="188259" y="403088"/>
            <a:ext cx="11815482" cy="5875288"/>
          </a:xfrm>
          <a:noFill/>
          <a:ln>
            <a:noFill/>
          </a:ln>
        </p:spPr>
        <p:style>
          <a:lnRef idx="0">
            <a:scrgbClr r="0" g="0" b="0"/>
          </a:lnRef>
          <a:fillRef idx="0">
            <a:scrgbClr r="0" g="0" b="0"/>
          </a:fillRef>
          <a:effectRef idx="0">
            <a:scrgbClr r="0" g="0" b="0"/>
          </a:effectRef>
          <a:fontRef idx="minor">
            <a:schemeClr val="accent4"/>
          </a:fontRef>
        </p:style>
        <p:txBody>
          <a:bodyPr/>
          <a:lstStyle/>
          <a:p>
            <a:r>
              <a:rPr lang="es-CL" sz="1800" dirty="0">
                <a:solidFill>
                  <a:schemeClr val="bg1"/>
                </a:solidFill>
                <a:effectLst/>
                <a:latin typeface="+mj-lt"/>
                <a:ea typeface="Calibri" panose="020F0502020204030204" pitchFamily="34" charset="0"/>
              </a:rPr>
              <a:t>Las principales características y componentes de Bootstrap incluyen:</a:t>
            </a:r>
          </a:p>
          <a:p>
            <a:pPr marL="342900" lvl="0" indent="-342900">
              <a:tabLst>
                <a:tab pos="457200" algn="l"/>
              </a:tabLst>
            </a:pPr>
            <a:r>
              <a:rPr lang="es-CL" sz="1800" b="1" dirty="0">
                <a:solidFill>
                  <a:schemeClr val="bg1"/>
                </a:solidFill>
                <a:effectLst/>
                <a:latin typeface="+mj-lt"/>
                <a:ea typeface="Times New Roman" panose="02020603050405020304" pitchFamily="18" charset="0"/>
              </a:rPr>
              <a:t>Rejilla (Grid System)</a:t>
            </a:r>
            <a:r>
              <a:rPr lang="es-CL" sz="1800" dirty="0">
                <a:solidFill>
                  <a:schemeClr val="bg1"/>
                </a:solidFill>
                <a:effectLst/>
                <a:latin typeface="+mj-lt"/>
                <a:ea typeface="Times New Roman" panose="02020603050405020304" pitchFamily="18" charset="0"/>
              </a:rPr>
              <a:t>: Bootstrap utiliza un sistema de rejilla que divide la página en filas y columnas, lo que facilita la organización y alineación de contenido. Esto es esencial para lograr un diseño responsivo y coherente.</a:t>
            </a:r>
          </a:p>
          <a:p>
            <a:pPr marL="342900" lvl="0" indent="-342900">
              <a:tabLst>
                <a:tab pos="457200" algn="l"/>
              </a:tabLst>
            </a:pPr>
            <a:r>
              <a:rPr lang="es-CL" sz="1800" b="1" dirty="0">
                <a:solidFill>
                  <a:schemeClr val="bg1"/>
                </a:solidFill>
                <a:effectLst/>
                <a:latin typeface="+mj-lt"/>
                <a:ea typeface="Times New Roman" panose="02020603050405020304" pitchFamily="18" charset="0"/>
              </a:rPr>
              <a:t>Componentes CSS</a:t>
            </a:r>
            <a:r>
              <a:rPr lang="es-CL" sz="1800" dirty="0">
                <a:solidFill>
                  <a:schemeClr val="bg1"/>
                </a:solidFill>
                <a:effectLst/>
                <a:latin typeface="+mj-lt"/>
                <a:ea typeface="Times New Roman" panose="02020603050405020304" pitchFamily="18" charset="0"/>
              </a:rPr>
              <a:t>: Bootstrap proporciona estilos CSS predefinidos para elementos comunes como botones, formularios, tipografía, imágenes, alertas, paneles y más. Esto ahorra tiempo en la creación de estilos personalizados.</a:t>
            </a:r>
          </a:p>
          <a:p>
            <a:pPr marL="342900" lvl="0" indent="-342900">
              <a:tabLst>
                <a:tab pos="457200" algn="l"/>
              </a:tabLst>
            </a:pPr>
            <a:r>
              <a:rPr lang="es-CL" sz="1800" b="1" dirty="0">
                <a:solidFill>
                  <a:schemeClr val="bg1"/>
                </a:solidFill>
                <a:effectLst/>
                <a:latin typeface="+mj-lt"/>
                <a:ea typeface="Times New Roman" panose="02020603050405020304" pitchFamily="18" charset="0"/>
              </a:rPr>
              <a:t>JavaScript incorporado</a:t>
            </a:r>
            <a:r>
              <a:rPr lang="es-CL" sz="1800" dirty="0">
                <a:solidFill>
                  <a:schemeClr val="bg1"/>
                </a:solidFill>
                <a:effectLst/>
                <a:latin typeface="+mj-lt"/>
                <a:ea typeface="Times New Roman" panose="02020603050405020304" pitchFamily="18" charset="0"/>
              </a:rPr>
              <a:t>: Incluye un conjunto de complementos y widgets interactivos, como modales, pestañas, acordeones, carruseles y ventanas emergentes, que se pueden usar en tu sitio sin necesidad de escribir código JavaScript personalizado.</a:t>
            </a:r>
          </a:p>
          <a:p>
            <a:pPr marL="342900" lvl="0" indent="-342900">
              <a:tabLst>
                <a:tab pos="457200" algn="l"/>
              </a:tabLst>
            </a:pPr>
            <a:r>
              <a:rPr lang="es-CL" sz="1800" b="1" dirty="0">
                <a:solidFill>
                  <a:schemeClr val="bg1"/>
                </a:solidFill>
                <a:effectLst/>
                <a:latin typeface="+mj-lt"/>
                <a:ea typeface="Times New Roman" panose="02020603050405020304" pitchFamily="18" charset="0"/>
              </a:rPr>
              <a:t>Plantillas responsivas</a:t>
            </a:r>
            <a:r>
              <a:rPr lang="es-CL" sz="1800" dirty="0">
                <a:solidFill>
                  <a:schemeClr val="bg1"/>
                </a:solidFill>
                <a:effectLst/>
                <a:latin typeface="+mj-lt"/>
                <a:ea typeface="Times New Roman" panose="02020603050405020304" pitchFamily="18" charset="0"/>
              </a:rPr>
              <a:t>: Bootstrap ofrece plantillas listas para usar que se pueden personalizar para adaptarse a las necesidades de tu proyecto.</a:t>
            </a:r>
          </a:p>
          <a:p>
            <a:pPr marL="342900" lvl="0" indent="-342900">
              <a:tabLst>
                <a:tab pos="457200" algn="l"/>
              </a:tabLst>
            </a:pPr>
            <a:r>
              <a:rPr lang="es-CL" sz="1800" b="1" dirty="0">
                <a:solidFill>
                  <a:schemeClr val="bg1"/>
                </a:solidFill>
                <a:effectLst/>
                <a:latin typeface="+mj-lt"/>
                <a:ea typeface="Times New Roman" panose="02020603050405020304" pitchFamily="18" charset="0"/>
              </a:rPr>
              <a:t>Extensible y personalizable</a:t>
            </a:r>
            <a:r>
              <a:rPr lang="es-CL" sz="1800" dirty="0">
                <a:solidFill>
                  <a:schemeClr val="bg1"/>
                </a:solidFill>
                <a:effectLst/>
                <a:latin typeface="+mj-lt"/>
                <a:ea typeface="Times New Roman" panose="02020603050405020304" pitchFamily="18" charset="0"/>
              </a:rPr>
              <a:t>: Aunque Bootstrap proporciona una gran cantidad de funcionalidad predefinida, es altamente personalizable. Puedes anular los estilos y comportamientos predeterminados para adaptar Bootstrap a tus necesidades específicas.</a:t>
            </a:r>
          </a:p>
          <a:p>
            <a:endParaRPr lang="es-CL" dirty="0"/>
          </a:p>
        </p:txBody>
      </p:sp>
    </p:spTree>
    <p:extLst>
      <p:ext uri="{BB962C8B-B14F-4D97-AF65-F5344CB8AC3E}">
        <p14:creationId xmlns:p14="http://schemas.microsoft.com/office/powerpoint/2010/main" val="4073397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9" name="Marcador de número de diapositiva 8">
            <a:extLst>
              <a:ext uri="{FF2B5EF4-FFF2-40B4-BE49-F238E27FC236}">
                <a16:creationId xmlns:a16="http://schemas.microsoft.com/office/drawing/2014/main" id="{2FB63D0F-DDBF-497A-9DA0-0431FC129AC8}"/>
              </a:ext>
            </a:extLst>
          </p:cNvPr>
          <p:cNvSpPr>
            <a:spLocks noGrp="1"/>
          </p:cNvSpPr>
          <p:nvPr>
            <p:ph type="sldNum" sz="quarter" idx="12"/>
          </p:nvPr>
        </p:nvSpPr>
        <p:spPr/>
        <p:txBody>
          <a:bodyPr/>
          <a:lstStyle/>
          <a:p>
            <a:pPr rtl="0"/>
            <a:fld id="{DBA1B0FB-D917-4C8C-928F-313BD683BF39}" type="slidenum">
              <a:rPr lang="es-ES" smtClean="0"/>
              <a:t>4</a:t>
            </a:fld>
            <a:endParaRPr lang="es-ES"/>
          </a:p>
        </p:txBody>
      </p:sp>
      <p:sp>
        <p:nvSpPr>
          <p:cNvPr id="10" name="Marcador de contenido 9">
            <a:extLst>
              <a:ext uri="{FF2B5EF4-FFF2-40B4-BE49-F238E27FC236}">
                <a16:creationId xmlns:a16="http://schemas.microsoft.com/office/drawing/2014/main" id="{9B7E6E68-A0D6-46AD-8447-F47F723BCB81}"/>
              </a:ext>
            </a:extLst>
          </p:cNvPr>
          <p:cNvSpPr>
            <a:spLocks noGrp="1"/>
          </p:cNvSpPr>
          <p:nvPr>
            <p:ph sz="quarter" idx="15"/>
          </p:nvPr>
        </p:nvSpPr>
        <p:spPr>
          <a:xfrm>
            <a:off x="215153" y="196900"/>
            <a:ext cx="11806518" cy="6310312"/>
          </a:xfrm>
        </p:spPr>
        <p:txBody>
          <a:bodyPr numCol="3"/>
          <a:lstStyle/>
          <a:p>
            <a:pPr>
              <a:spcBef>
                <a:spcPts val="1500"/>
              </a:spcBef>
              <a:spcAft>
                <a:spcPts val="1500"/>
              </a:spcAft>
            </a:pPr>
            <a:r>
              <a:rPr lang="es-CL" sz="1800" dirty="0">
                <a:solidFill>
                  <a:schemeClr val="bg1"/>
                </a:solidFill>
                <a:effectLst/>
                <a:latin typeface="+mj-lt"/>
                <a:ea typeface="Times New Roman" panose="02020603050405020304" pitchFamily="18" charset="0"/>
              </a:rPr>
              <a:t>Para utilizar Bootstrap, debes incluir sus archivos CSS y JavaScript en tu proyecto y seguir las clases y estructuras de HTML definidas por Bootstrap en tu código. Luego, puedes personalizar los estilos y la funcionalidad según lo requiera tu proyecto.</a:t>
            </a:r>
          </a:p>
          <a:p>
            <a:pPr algn="l">
              <a:spcBef>
                <a:spcPts val="1500"/>
              </a:spcBef>
            </a:pPr>
            <a:r>
              <a:rPr lang="es-CL" sz="1800" dirty="0">
                <a:solidFill>
                  <a:schemeClr val="bg1"/>
                </a:solidFill>
                <a:effectLst/>
                <a:latin typeface="+mj-lt"/>
                <a:ea typeface="Times New Roman" panose="02020603050405020304" pitchFamily="18" charset="0"/>
              </a:rPr>
              <a:t>En resumen, Bootstrap es una herramienta poderosa para acelerar el desarrollo web y garantizar un diseño receptivo y estilizado. Facilita la creación de sitios web y aplicaciones atractivas y funcionales, y es ampliamente utilizado en la comunidad de desarrollo web debido a su versatilidad y facilidad de uso.</a:t>
            </a:r>
          </a:p>
          <a:p>
            <a:endParaRPr lang="es-CL" dirty="0"/>
          </a:p>
        </p:txBody>
      </p:sp>
      <p:pic>
        <p:nvPicPr>
          <p:cNvPr id="12" name="Imagen 11" descr="Interfaz de usuario gráfica, Aplicación&#10;&#10;Descripción generada automáticamente">
            <a:extLst>
              <a:ext uri="{FF2B5EF4-FFF2-40B4-BE49-F238E27FC236}">
                <a16:creationId xmlns:a16="http://schemas.microsoft.com/office/drawing/2014/main" id="{672BB903-1D5C-45B0-BE20-448A0F8A5893}"/>
              </a:ext>
            </a:extLst>
          </p:cNvPr>
          <p:cNvPicPr>
            <a:picLocks noChangeAspect="1"/>
          </p:cNvPicPr>
          <p:nvPr/>
        </p:nvPicPr>
        <p:blipFill>
          <a:blip r:embed="rId3"/>
          <a:stretch>
            <a:fillRect/>
          </a:stretch>
        </p:blipFill>
        <p:spPr>
          <a:xfrm>
            <a:off x="5495924" y="704106"/>
            <a:ext cx="6324601" cy="5295900"/>
          </a:xfrm>
          <a:prstGeom prst="rect">
            <a:avLst/>
          </a:prstGeom>
        </p:spPr>
      </p:pic>
    </p:spTree>
    <p:extLst>
      <p:ext uri="{BB962C8B-B14F-4D97-AF65-F5344CB8AC3E}">
        <p14:creationId xmlns:p14="http://schemas.microsoft.com/office/powerpoint/2010/main" val="412006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Marcador de número de diapositiva 8">
            <a:extLst>
              <a:ext uri="{FF2B5EF4-FFF2-40B4-BE49-F238E27FC236}">
                <a16:creationId xmlns:a16="http://schemas.microsoft.com/office/drawing/2014/main" id="{BC42362E-8F68-4970-BDA4-54AE8AB90C85}"/>
              </a:ext>
            </a:extLst>
          </p:cNvPr>
          <p:cNvSpPr>
            <a:spLocks noGrp="1"/>
          </p:cNvSpPr>
          <p:nvPr>
            <p:ph type="sldNum" sz="quarter" idx="12"/>
          </p:nvPr>
        </p:nvSpPr>
        <p:spPr>
          <a:xfrm>
            <a:off x="9948863" y="6507212"/>
            <a:ext cx="1692274" cy="153888"/>
          </a:xfrm>
        </p:spPr>
        <p:txBody>
          <a:bodyPr wrap="square" anchor="ctr">
            <a:normAutofit/>
          </a:bodyPr>
          <a:lstStyle/>
          <a:p>
            <a:pPr rtl="0">
              <a:spcAft>
                <a:spcPts val="600"/>
              </a:spcAft>
            </a:pPr>
            <a:fld id="{DBA1B0FB-D917-4C8C-928F-313BD683BF39}" type="slidenum">
              <a:rPr lang="es-ES" smtClean="0"/>
              <a:pPr rtl="0">
                <a:spcAft>
                  <a:spcPts val="600"/>
                </a:spcAft>
              </a:pPr>
              <a:t>5</a:t>
            </a:fld>
            <a:endParaRPr lang="es-ES" dirty="0"/>
          </a:p>
        </p:txBody>
      </p:sp>
      <p:sp>
        <p:nvSpPr>
          <p:cNvPr id="25" name="CuadroTexto 24">
            <a:extLst>
              <a:ext uri="{FF2B5EF4-FFF2-40B4-BE49-F238E27FC236}">
                <a16:creationId xmlns:a16="http://schemas.microsoft.com/office/drawing/2014/main" id="{2E298EAA-15D4-4C17-B7EE-806FA0D3730E}"/>
              </a:ext>
            </a:extLst>
          </p:cNvPr>
          <p:cNvSpPr txBox="1"/>
          <p:nvPr/>
        </p:nvSpPr>
        <p:spPr>
          <a:xfrm>
            <a:off x="493059" y="285981"/>
            <a:ext cx="11148078" cy="1754326"/>
          </a:xfrm>
          <a:prstGeom prst="rect">
            <a:avLst/>
          </a:prstGeom>
          <a:noFill/>
        </p:spPr>
        <p:txBody>
          <a:bodyPr wrap="square">
            <a:spAutoFit/>
          </a:bodyPr>
          <a:lstStyle/>
          <a:p>
            <a:pPr marL="285750" indent="-285750">
              <a:buFont typeface="Arial" panose="020B0604020202020204" pitchFamily="34" charset="0"/>
              <a:buChar char="•"/>
            </a:pPr>
            <a:r>
              <a:rPr lang="es-CL" b="1" dirty="0">
                <a:solidFill>
                  <a:schemeClr val="bg1"/>
                </a:solidFill>
                <a:effectLst/>
                <a:latin typeface="+mj-lt"/>
                <a:ea typeface="Times New Roman" panose="02020603050405020304" pitchFamily="18" charset="0"/>
              </a:rPr>
              <a:t>Descarga Directa de los Archivos de Bootstrap:</a:t>
            </a:r>
          </a:p>
          <a:p>
            <a:endParaRPr lang="es-CL" b="1" dirty="0">
              <a:solidFill>
                <a:schemeClr val="bg1"/>
              </a:solidFill>
              <a:effectLst/>
              <a:latin typeface="+mj-lt"/>
              <a:ea typeface="Times New Roman" panose="02020603050405020304" pitchFamily="18" charset="0"/>
            </a:endParaRPr>
          </a:p>
          <a:p>
            <a:r>
              <a:rPr lang="es-CL" dirty="0">
                <a:solidFill>
                  <a:schemeClr val="bg1"/>
                </a:solidFill>
                <a:effectLst/>
                <a:latin typeface="+mj-lt"/>
                <a:ea typeface="Times New Roman" panose="02020603050405020304" pitchFamily="18" charset="0"/>
                <a:cs typeface="Times New Roman" panose="02020603050405020304" pitchFamily="18" charset="0"/>
              </a:rPr>
              <a:t>	La descarga directa es una forma sencilla de obtener Bootstrap y es ideal para proyectos pequeños o cuando no necesitas gestionar dependencias con npm.</a:t>
            </a:r>
          </a:p>
          <a:p>
            <a:endParaRPr lang="es-CL" sz="1800" dirty="0">
              <a:solidFill>
                <a:schemeClr val="bg1"/>
              </a:solidFill>
              <a:effectLst/>
              <a:latin typeface="+mj-lt"/>
              <a:ea typeface="Calibri" panose="020F0502020204030204" pitchFamily="34" charset="0"/>
              <a:cs typeface="Times New Roman" panose="02020603050405020304" pitchFamily="18" charset="0"/>
            </a:endParaRPr>
          </a:p>
          <a:p>
            <a:endParaRPr lang="es-CL" dirty="0"/>
          </a:p>
        </p:txBody>
      </p:sp>
      <p:sp>
        <p:nvSpPr>
          <p:cNvPr id="19" name="CuadroTexto 18">
            <a:extLst>
              <a:ext uri="{FF2B5EF4-FFF2-40B4-BE49-F238E27FC236}">
                <a16:creationId xmlns:a16="http://schemas.microsoft.com/office/drawing/2014/main" id="{8088BED0-466F-4A55-B225-C53EEE6C3E0C}"/>
              </a:ext>
            </a:extLst>
          </p:cNvPr>
          <p:cNvSpPr txBox="1"/>
          <p:nvPr/>
        </p:nvSpPr>
        <p:spPr>
          <a:xfrm>
            <a:off x="493059" y="2090406"/>
            <a:ext cx="11376211" cy="4089709"/>
          </a:xfrm>
          <a:prstGeom prst="rect">
            <a:avLst/>
          </a:prstGeom>
          <a:noFill/>
        </p:spPr>
        <p:txBody>
          <a:bodyPr wrap="square" rtlCol="0">
            <a:spAutoFit/>
          </a:bodyPr>
          <a:lstStyle/>
          <a:p>
            <a:pPr algn="just">
              <a:lnSpc>
                <a:spcPct val="107000"/>
              </a:lnSpc>
              <a:spcBef>
                <a:spcPts val="1500"/>
              </a:spcBef>
              <a:spcAft>
                <a:spcPts val="1500"/>
              </a:spcAft>
            </a:pPr>
            <a:r>
              <a:rPr lang="es-CL" sz="1800" b="1" dirty="0">
                <a:solidFill>
                  <a:schemeClr val="bg1"/>
                </a:solidFill>
                <a:effectLst/>
                <a:latin typeface="+mj-lt"/>
                <a:ea typeface="Times New Roman" panose="02020603050405020304" pitchFamily="18" charset="0"/>
                <a:cs typeface="Times New Roman" panose="02020603050405020304" pitchFamily="18" charset="0"/>
              </a:rPr>
              <a:t>Paso 1: Visita el Sitio Web de Bootstrap</a:t>
            </a:r>
            <a:endParaRPr lang="es-CL" sz="1800" dirty="0">
              <a:solidFill>
                <a:schemeClr val="bg1"/>
              </a:solidFill>
              <a:effectLst/>
              <a:latin typeface="+mj-lt"/>
              <a:ea typeface="Calibri" panose="020F0502020204030204" pitchFamily="34" charset="0"/>
              <a:cs typeface="Times New Roman" panose="02020603050405020304" pitchFamily="18" charset="0"/>
            </a:endParaRPr>
          </a:p>
          <a:p>
            <a:pPr algn="just">
              <a:lnSpc>
                <a:spcPct val="107000"/>
              </a:lnSpc>
              <a:spcBef>
                <a:spcPts val="1500"/>
              </a:spcBef>
              <a:spcAft>
                <a:spcPts val="1500"/>
              </a:spcAft>
            </a:pPr>
            <a:r>
              <a:rPr lang="es-CL" sz="1800" dirty="0">
                <a:solidFill>
                  <a:schemeClr val="bg1"/>
                </a:solidFill>
                <a:effectLst/>
                <a:latin typeface="+mj-lt"/>
                <a:ea typeface="Times New Roman" panose="02020603050405020304" pitchFamily="18" charset="0"/>
                <a:cs typeface="Times New Roman" panose="02020603050405020304" pitchFamily="18" charset="0"/>
              </a:rPr>
              <a:t>Dirígete al sitio oficial de Bootstrap en </a:t>
            </a:r>
            <a:r>
              <a:rPr lang="es-CL" sz="1800" u="sng" dirty="0">
                <a:solidFill>
                  <a:schemeClr val="bg1"/>
                </a:solidFill>
                <a:effectLst/>
                <a:latin typeface="+mj-lt"/>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https://getbootstrap.com/</a:t>
            </a:r>
            <a:r>
              <a:rPr lang="es-CL" sz="1800" dirty="0">
                <a:solidFill>
                  <a:schemeClr val="bg1"/>
                </a:solidFill>
                <a:effectLst/>
                <a:latin typeface="+mj-lt"/>
                <a:ea typeface="Times New Roman" panose="02020603050405020304" pitchFamily="18" charset="0"/>
                <a:cs typeface="Times New Roman" panose="02020603050405020304" pitchFamily="18" charset="0"/>
              </a:rPr>
              <a:t>.</a:t>
            </a:r>
            <a:endParaRPr lang="es-CL" sz="1800" dirty="0">
              <a:solidFill>
                <a:schemeClr val="bg1"/>
              </a:solidFill>
              <a:effectLst/>
              <a:latin typeface="+mj-lt"/>
              <a:ea typeface="Calibri" panose="020F0502020204030204" pitchFamily="34" charset="0"/>
              <a:cs typeface="Times New Roman" panose="02020603050405020304" pitchFamily="18" charset="0"/>
            </a:endParaRPr>
          </a:p>
          <a:p>
            <a:pPr algn="just">
              <a:lnSpc>
                <a:spcPct val="107000"/>
              </a:lnSpc>
              <a:spcBef>
                <a:spcPts val="1500"/>
              </a:spcBef>
              <a:spcAft>
                <a:spcPts val="1500"/>
              </a:spcAft>
            </a:pPr>
            <a:r>
              <a:rPr lang="es-CL" sz="1800" b="1" dirty="0">
                <a:solidFill>
                  <a:schemeClr val="bg1"/>
                </a:solidFill>
                <a:effectLst/>
                <a:latin typeface="+mj-lt"/>
                <a:ea typeface="Times New Roman" panose="02020603050405020304" pitchFamily="18" charset="0"/>
                <a:cs typeface="Times New Roman" panose="02020603050405020304" pitchFamily="18" charset="0"/>
              </a:rPr>
              <a:t>Paso 2: Descarga Bootstrap:</a:t>
            </a:r>
            <a:endParaRPr lang="es-CL" sz="1800" dirty="0">
              <a:solidFill>
                <a:schemeClr val="bg1"/>
              </a:solidFill>
              <a:effectLst/>
              <a:latin typeface="+mj-lt"/>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s-CL" sz="1800" dirty="0">
                <a:solidFill>
                  <a:schemeClr val="bg1"/>
                </a:solidFill>
                <a:effectLst/>
                <a:latin typeface="+mj-lt"/>
                <a:ea typeface="Times New Roman" panose="02020603050405020304" pitchFamily="18" charset="0"/>
                <a:cs typeface="Times New Roman" panose="02020603050405020304" pitchFamily="18" charset="0"/>
              </a:rPr>
              <a:t>Haz clic en el botón "Download" (Descargar) en la página principal.</a:t>
            </a:r>
            <a:endParaRPr lang="es-CL" sz="1800" dirty="0">
              <a:solidFill>
                <a:schemeClr val="bg1"/>
              </a:solidFill>
              <a:effectLst/>
              <a:latin typeface="+mj-lt"/>
              <a:ea typeface="Calibri" panose="020F0502020204030204" pitchFamily="34" charset="0"/>
              <a:cs typeface="Times New Roman" panose="02020603050405020304" pitchFamily="18" charset="0"/>
            </a:endParaRPr>
          </a:p>
          <a:p>
            <a:pPr algn="just">
              <a:lnSpc>
                <a:spcPct val="107000"/>
              </a:lnSpc>
              <a:spcBef>
                <a:spcPts val="1500"/>
              </a:spcBef>
              <a:spcAft>
                <a:spcPts val="1500"/>
              </a:spcAft>
            </a:pPr>
            <a:r>
              <a:rPr lang="es-CL" sz="1800" b="1" dirty="0">
                <a:solidFill>
                  <a:schemeClr val="bg1"/>
                </a:solidFill>
                <a:effectLst/>
                <a:latin typeface="+mj-lt"/>
                <a:ea typeface="Times New Roman" panose="02020603050405020304" pitchFamily="18" charset="0"/>
                <a:cs typeface="Times New Roman" panose="02020603050405020304" pitchFamily="18" charset="0"/>
              </a:rPr>
              <a:t>Paso 3: Personalización:</a:t>
            </a:r>
            <a:endParaRPr lang="es-CL" sz="1800" dirty="0">
              <a:solidFill>
                <a:schemeClr val="bg1"/>
              </a:solidFill>
              <a:effectLst/>
              <a:latin typeface="+mj-lt"/>
              <a:ea typeface="Calibri" panose="020F0502020204030204" pitchFamily="34" charset="0"/>
              <a:cs typeface="Times New Roman" panose="02020603050405020304" pitchFamily="18" charset="0"/>
            </a:endParaRPr>
          </a:p>
          <a:p>
            <a:pPr algn="just">
              <a:lnSpc>
                <a:spcPct val="107000"/>
              </a:lnSpc>
              <a:spcBef>
                <a:spcPts val="1500"/>
              </a:spcBef>
              <a:spcAft>
                <a:spcPts val="1500"/>
              </a:spcAft>
            </a:pPr>
            <a:r>
              <a:rPr lang="es-CL" sz="1800" dirty="0">
                <a:solidFill>
                  <a:schemeClr val="bg1"/>
                </a:solidFill>
                <a:effectLst/>
                <a:latin typeface="+mj-lt"/>
                <a:ea typeface="Times New Roman" panose="02020603050405020304" pitchFamily="18" charset="0"/>
                <a:cs typeface="Times New Roman" panose="02020603050405020304" pitchFamily="18" charset="0"/>
              </a:rPr>
              <a:t>Bootstrap te permite personalizar la descarga seleccionando los componentes y estilos que desees incluir en tu proyecto. Puedes elegir entre opciones como la versión de Bootstrap, SASS o CSS precompilado, y la selección de componentes.</a:t>
            </a:r>
            <a:endParaRPr lang="es-CL" sz="1800" dirty="0">
              <a:solidFill>
                <a:schemeClr val="bg1"/>
              </a:solidFill>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654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242235-2D7A-485D-A715-7FE227C6B0F0}"/>
              </a:ext>
            </a:extLst>
          </p:cNvPr>
          <p:cNvSpPr>
            <a:spLocks noGrp="1"/>
          </p:cNvSpPr>
          <p:nvPr>
            <p:ph type="title"/>
          </p:nvPr>
        </p:nvSpPr>
        <p:spPr/>
        <p:txBody>
          <a:bodyPr/>
          <a:lstStyle/>
          <a:p>
            <a:pPr>
              <a:lnSpc>
                <a:spcPct val="107000"/>
              </a:lnSpc>
              <a:spcBef>
                <a:spcPts val="1500"/>
              </a:spcBef>
              <a:spcAft>
                <a:spcPts val="1500"/>
              </a:spcAft>
            </a:pPr>
            <a:r>
              <a:rPr lang="es-CL" sz="1800" b="1" dirty="0">
                <a:solidFill>
                  <a:schemeClr val="bg1"/>
                </a:solidFill>
                <a:effectLst/>
                <a:ea typeface="Times New Roman" panose="02020603050405020304" pitchFamily="18" charset="0"/>
                <a:cs typeface="Times New Roman" panose="02020603050405020304" pitchFamily="18" charset="0"/>
              </a:rPr>
              <a:t>Paso 4: Descarga:</a:t>
            </a:r>
            <a:br>
              <a:rPr lang="es-CL" sz="1800" dirty="0">
                <a:solidFill>
                  <a:schemeClr val="bg1"/>
                </a:solidFill>
                <a:effectLst/>
                <a:ea typeface="Calibri" panose="020F0502020204030204" pitchFamily="34" charset="0"/>
                <a:cs typeface="Times New Roman" panose="02020603050405020304" pitchFamily="18" charset="0"/>
              </a:rPr>
            </a:br>
            <a:r>
              <a:rPr lang="es-CL" sz="1800" dirty="0">
                <a:solidFill>
                  <a:schemeClr val="bg1"/>
                </a:solidFill>
                <a:effectLst/>
                <a:ea typeface="Times New Roman" panose="02020603050405020304" pitchFamily="18" charset="0"/>
                <a:cs typeface="Times New Roman" panose="02020603050405020304" pitchFamily="18" charset="0"/>
              </a:rPr>
              <a:t>Una vez que hayas personalizado tus preferencias, haz clic en el botón "Download" para descargar un archivo ZIP que contiene los archivos de Bootstrap.</a:t>
            </a:r>
            <a:br>
              <a:rPr lang="es-CL" sz="1800" dirty="0">
                <a:solidFill>
                  <a:schemeClr val="bg1"/>
                </a:solidFill>
                <a:effectLst/>
                <a:ea typeface="Calibri" panose="020F0502020204030204" pitchFamily="34" charset="0"/>
                <a:cs typeface="Times New Roman" panose="02020603050405020304" pitchFamily="18" charset="0"/>
              </a:rPr>
            </a:br>
            <a:r>
              <a:rPr lang="es-CL" sz="1800" b="1" dirty="0">
                <a:solidFill>
                  <a:schemeClr val="bg1"/>
                </a:solidFill>
                <a:effectLst/>
                <a:ea typeface="Times New Roman" panose="02020603050405020304" pitchFamily="18" charset="0"/>
                <a:cs typeface="Times New Roman" panose="02020603050405020304" pitchFamily="18" charset="0"/>
              </a:rPr>
              <a:t>Paso 5: Extracción:</a:t>
            </a:r>
            <a:br>
              <a:rPr lang="es-CL" sz="1800" dirty="0">
                <a:solidFill>
                  <a:schemeClr val="bg1"/>
                </a:solidFill>
                <a:effectLst/>
                <a:ea typeface="Calibri" panose="020F0502020204030204" pitchFamily="34" charset="0"/>
                <a:cs typeface="Times New Roman" panose="02020603050405020304" pitchFamily="18" charset="0"/>
              </a:rPr>
            </a:br>
            <a:r>
              <a:rPr lang="es-CL" sz="1800" dirty="0">
                <a:solidFill>
                  <a:schemeClr val="bg1"/>
                </a:solidFill>
                <a:effectLst/>
                <a:ea typeface="Times New Roman" panose="02020603050405020304" pitchFamily="18" charset="0"/>
                <a:cs typeface="Times New Roman" panose="02020603050405020304" pitchFamily="18" charset="0"/>
              </a:rPr>
              <a:t>Extrae el contenido del archivo ZIP descargado en el directorio de tu proyecto.</a:t>
            </a:r>
            <a:br>
              <a:rPr lang="es-CL" sz="1800" dirty="0">
                <a:solidFill>
                  <a:schemeClr val="bg1"/>
                </a:solidFill>
                <a:effectLst/>
                <a:ea typeface="Calibri" panose="020F0502020204030204" pitchFamily="34" charset="0"/>
                <a:cs typeface="Times New Roman" panose="02020603050405020304" pitchFamily="18" charset="0"/>
              </a:rPr>
            </a:br>
            <a:r>
              <a:rPr lang="es-CL" sz="1800" b="1" dirty="0">
                <a:solidFill>
                  <a:schemeClr val="bg1"/>
                </a:solidFill>
                <a:effectLst/>
                <a:ea typeface="Times New Roman" panose="02020603050405020304" pitchFamily="18" charset="0"/>
                <a:cs typeface="Times New Roman" panose="02020603050405020304" pitchFamily="18" charset="0"/>
              </a:rPr>
              <a:t>Paso 6: Enlaza Archivos CSS y JS:</a:t>
            </a:r>
            <a:br>
              <a:rPr lang="es-CL" sz="1800" dirty="0">
                <a:solidFill>
                  <a:schemeClr val="bg1"/>
                </a:solidFill>
                <a:effectLst/>
                <a:ea typeface="Calibri" panose="020F0502020204030204" pitchFamily="34" charset="0"/>
                <a:cs typeface="Times New Roman" panose="02020603050405020304" pitchFamily="18" charset="0"/>
              </a:rPr>
            </a:br>
            <a:r>
              <a:rPr lang="es-CL" sz="1800" dirty="0">
                <a:solidFill>
                  <a:schemeClr val="bg1"/>
                </a:solidFill>
                <a:effectLst/>
                <a:ea typeface="Times New Roman" panose="02020603050405020304" pitchFamily="18" charset="0"/>
              </a:rPr>
              <a:t>En tus archivos HTML, enlaza los archivos CSS y JavaScript de Bootstrap. Deberás incluir estos enlaces en el encabezado de tu página o antes del cierre del elemento </a:t>
            </a:r>
            <a:br>
              <a:rPr lang="es-CL" sz="1800" dirty="0"/>
            </a:br>
            <a:endParaRPr lang="es-CL" sz="1800" dirty="0"/>
          </a:p>
        </p:txBody>
      </p:sp>
      <p:sp>
        <p:nvSpPr>
          <p:cNvPr id="7" name="Marcador de número de diapositiva 6">
            <a:extLst>
              <a:ext uri="{FF2B5EF4-FFF2-40B4-BE49-F238E27FC236}">
                <a16:creationId xmlns:a16="http://schemas.microsoft.com/office/drawing/2014/main" id="{C31A3DA4-5B43-42C6-B6A9-1D5A9D2F55C3}"/>
              </a:ext>
            </a:extLst>
          </p:cNvPr>
          <p:cNvSpPr>
            <a:spLocks noGrp="1"/>
          </p:cNvSpPr>
          <p:nvPr>
            <p:ph type="sldNum" sz="quarter" idx="12"/>
          </p:nvPr>
        </p:nvSpPr>
        <p:spPr/>
        <p:txBody>
          <a:bodyPr/>
          <a:lstStyle/>
          <a:p>
            <a:pPr rtl="0"/>
            <a:fld id="{DBA1B0FB-D917-4C8C-928F-313BD683BF39}" type="slidenum">
              <a:rPr lang="es-ES" smtClean="0"/>
              <a:t>6</a:t>
            </a:fld>
            <a:endParaRPr lang="es-ES"/>
          </a:p>
        </p:txBody>
      </p:sp>
      <p:pic>
        <p:nvPicPr>
          <p:cNvPr id="8" name="Imagen 7" descr="Texto&#10;&#10;Descripción generada automáticamente">
            <a:extLst>
              <a:ext uri="{FF2B5EF4-FFF2-40B4-BE49-F238E27FC236}">
                <a16:creationId xmlns:a16="http://schemas.microsoft.com/office/drawing/2014/main" id="{D8D27F61-CAF5-4D9E-B7E5-67719D449F95}"/>
              </a:ext>
            </a:extLst>
          </p:cNvPr>
          <p:cNvPicPr/>
          <p:nvPr/>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Lst>
          </a:blip>
          <a:srcRect l="1457" t="36303" r="1457" b="7645"/>
          <a:stretch/>
        </p:blipFill>
        <p:spPr>
          <a:xfrm>
            <a:off x="1857375" y="3857625"/>
            <a:ext cx="8477250" cy="904875"/>
          </a:xfrm>
          <a:prstGeom prst="rect">
            <a:avLst/>
          </a:prstGeom>
          <a:pattFill prst="pct5">
            <a:fgClr>
              <a:srgbClr val="92D050"/>
            </a:fgClr>
            <a:bgClr>
              <a:schemeClr val="bg1"/>
            </a:bgClr>
          </a:pattFill>
          <a:effectLst>
            <a:reflection blurRad="6350" stA="52000" endA="300" endPos="35000" dir="5400000" sy="-100000" algn="bl" rotWithShape="0"/>
            <a:softEdge rad="25400"/>
          </a:effectLst>
        </p:spPr>
      </p:pic>
    </p:spTree>
    <p:extLst>
      <p:ext uri="{BB962C8B-B14F-4D97-AF65-F5344CB8AC3E}">
        <p14:creationId xmlns:p14="http://schemas.microsoft.com/office/powerpoint/2010/main" val="1519980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2D7277-0F80-4DD0-8556-9102767D5F66}"/>
              </a:ext>
            </a:extLst>
          </p:cNvPr>
          <p:cNvSpPr>
            <a:spLocks noGrp="1"/>
          </p:cNvSpPr>
          <p:nvPr>
            <p:ph type="title"/>
          </p:nvPr>
        </p:nvSpPr>
        <p:spPr>
          <a:xfrm>
            <a:off x="550863" y="619081"/>
            <a:ext cx="11090274" cy="1332000"/>
          </a:xfrm>
        </p:spPr>
        <p:txBody>
          <a:bodyPr/>
          <a:lstStyle/>
          <a:p>
            <a:pPr marL="285750" indent="-285750">
              <a:lnSpc>
                <a:spcPct val="107000"/>
              </a:lnSpc>
              <a:spcBef>
                <a:spcPts val="1500"/>
              </a:spcBef>
              <a:spcAft>
                <a:spcPts val="1500"/>
              </a:spcAft>
              <a:buFont typeface="Arial" panose="020B0604020202020204" pitchFamily="34" charset="0"/>
              <a:buChar char="•"/>
            </a:pPr>
            <a:r>
              <a:rPr lang="es-CL" sz="1800" b="1" dirty="0">
                <a:solidFill>
                  <a:schemeClr val="bg1"/>
                </a:solidFill>
                <a:effectLst/>
                <a:ea typeface="Times New Roman" panose="02020603050405020304" pitchFamily="18" charset="0"/>
                <a:cs typeface="Times New Roman" panose="02020603050405020304" pitchFamily="18" charset="0"/>
              </a:rPr>
              <a:t>Instalación de Bootstrap a través de npm (</a:t>
            </a:r>
            <a:r>
              <a:rPr lang="es-CL" sz="1800" b="1" dirty="0" err="1">
                <a:solidFill>
                  <a:schemeClr val="bg1"/>
                </a:solidFill>
                <a:effectLst/>
                <a:ea typeface="Times New Roman" panose="02020603050405020304" pitchFamily="18" charset="0"/>
                <a:cs typeface="Times New Roman" panose="02020603050405020304" pitchFamily="18" charset="0"/>
              </a:rPr>
              <a:t>Node</a:t>
            </a:r>
            <a:r>
              <a:rPr lang="es-CL" sz="1800" b="1" dirty="0">
                <a:solidFill>
                  <a:schemeClr val="bg1"/>
                </a:solidFill>
                <a:effectLst/>
                <a:ea typeface="Times New Roman" panose="02020603050405020304" pitchFamily="18" charset="0"/>
                <a:cs typeface="Times New Roman" panose="02020603050405020304" pitchFamily="18" charset="0"/>
              </a:rPr>
              <a:t> </a:t>
            </a:r>
            <a:r>
              <a:rPr lang="es-CL" sz="1800" b="1" dirty="0" err="1">
                <a:solidFill>
                  <a:schemeClr val="bg1"/>
                </a:solidFill>
                <a:effectLst/>
                <a:ea typeface="Times New Roman" panose="02020603050405020304" pitchFamily="18" charset="0"/>
                <a:cs typeface="Times New Roman" panose="02020603050405020304" pitchFamily="18" charset="0"/>
              </a:rPr>
              <a:t>Package</a:t>
            </a:r>
            <a:r>
              <a:rPr lang="es-CL" sz="1800" b="1" dirty="0">
                <a:solidFill>
                  <a:schemeClr val="bg1"/>
                </a:solidFill>
                <a:effectLst/>
                <a:ea typeface="Times New Roman" panose="02020603050405020304" pitchFamily="18" charset="0"/>
                <a:cs typeface="Times New Roman" panose="02020603050405020304" pitchFamily="18" charset="0"/>
              </a:rPr>
              <a:t> Manager):</a:t>
            </a:r>
            <a:br>
              <a:rPr lang="es-CL" sz="1800" b="1" dirty="0">
                <a:solidFill>
                  <a:schemeClr val="bg1"/>
                </a:solidFill>
                <a:effectLst/>
                <a:ea typeface="Times New Roman" panose="02020603050405020304" pitchFamily="18" charset="0"/>
                <a:cs typeface="Times New Roman" panose="02020603050405020304" pitchFamily="18" charset="0"/>
              </a:rPr>
            </a:br>
            <a:br>
              <a:rPr lang="es-CL" sz="1800" dirty="0">
                <a:solidFill>
                  <a:schemeClr val="bg1"/>
                </a:solidFill>
                <a:effectLst/>
                <a:ea typeface="Calibri" panose="020F0502020204030204" pitchFamily="34" charset="0"/>
                <a:cs typeface="Times New Roman" panose="02020603050405020304" pitchFamily="18" charset="0"/>
              </a:rPr>
            </a:br>
            <a:r>
              <a:rPr lang="es-CL" sz="1800" dirty="0">
                <a:solidFill>
                  <a:schemeClr val="bg1"/>
                </a:solidFill>
                <a:effectLst/>
                <a:ea typeface="Times New Roman" panose="02020603050405020304" pitchFamily="18" charset="0"/>
                <a:cs typeface="Times New Roman" panose="02020603050405020304" pitchFamily="18" charset="0"/>
              </a:rPr>
              <a:t>La instalación de Bootstrap a través de npm es una opción más escalable y conveniente si estás trabajando en un proyecto de desarrollo más grande o si deseas administrar las dependencias de tu proyecto de manera más efectiva.</a:t>
            </a:r>
            <a:br>
              <a:rPr lang="es-CL" sz="1800" dirty="0">
                <a:effectLst/>
                <a:latin typeface="Calibri" panose="020F0502020204030204" pitchFamily="34" charset="0"/>
                <a:ea typeface="Calibri" panose="020F0502020204030204" pitchFamily="34" charset="0"/>
                <a:cs typeface="Times New Roman" panose="02020603050405020304" pitchFamily="18" charset="0"/>
              </a:rPr>
            </a:br>
            <a:endParaRPr lang="es-CL" dirty="0"/>
          </a:p>
        </p:txBody>
      </p:sp>
      <p:sp>
        <p:nvSpPr>
          <p:cNvPr id="4" name="Marcador de contenido 3">
            <a:extLst>
              <a:ext uri="{FF2B5EF4-FFF2-40B4-BE49-F238E27FC236}">
                <a16:creationId xmlns:a16="http://schemas.microsoft.com/office/drawing/2014/main" id="{7D1EE6EB-7ED9-4273-B399-7680D61C4DB4}"/>
              </a:ext>
            </a:extLst>
          </p:cNvPr>
          <p:cNvSpPr>
            <a:spLocks noGrp="1"/>
          </p:cNvSpPr>
          <p:nvPr>
            <p:ph sz="half" idx="2"/>
          </p:nvPr>
        </p:nvSpPr>
        <p:spPr>
          <a:xfrm>
            <a:off x="550863" y="2862350"/>
            <a:ext cx="11090275" cy="3995650"/>
          </a:xfrm>
        </p:spPr>
        <p:txBody>
          <a:bodyPr/>
          <a:lstStyle/>
          <a:p>
            <a:pPr marL="0" indent="0" algn="just">
              <a:lnSpc>
                <a:spcPct val="107000"/>
              </a:lnSpc>
              <a:spcBef>
                <a:spcPts val="1500"/>
              </a:spcBef>
              <a:spcAft>
                <a:spcPts val="1500"/>
              </a:spcAft>
              <a:buNone/>
            </a:pPr>
            <a:r>
              <a:rPr lang="es-CL" sz="1800" b="1" dirty="0">
                <a:solidFill>
                  <a:schemeClr val="bg1"/>
                </a:solidFill>
                <a:effectLst/>
                <a:latin typeface="+mj-lt"/>
                <a:ea typeface="Times New Roman" panose="02020603050405020304" pitchFamily="18" charset="0"/>
                <a:cs typeface="Times New Roman" panose="02020603050405020304" pitchFamily="18" charset="0"/>
              </a:rPr>
              <a:t>Paso 1: Inicia un Proyecto Node.js:</a:t>
            </a:r>
            <a:endParaRPr lang="es-CL" sz="1800" dirty="0">
              <a:solidFill>
                <a:schemeClr val="bg1"/>
              </a:solidFill>
              <a:effectLst/>
              <a:latin typeface="+mj-lt"/>
              <a:ea typeface="Calibri" panose="020F0502020204030204" pitchFamily="34" charset="0"/>
              <a:cs typeface="Times New Roman" panose="02020603050405020304" pitchFamily="18" charset="0"/>
            </a:endParaRPr>
          </a:p>
          <a:p>
            <a:pPr marL="0" indent="0" algn="just">
              <a:lnSpc>
                <a:spcPct val="107000"/>
              </a:lnSpc>
              <a:spcBef>
                <a:spcPts val="1500"/>
              </a:spcBef>
              <a:spcAft>
                <a:spcPts val="1500"/>
              </a:spcAft>
              <a:buNone/>
            </a:pPr>
            <a:r>
              <a:rPr lang="es-CL" sz="1800" dirty="0">
                <a:solidFill>
                  <a:schemeClr val="bg1"/>
                </a:solidFill>
                <a:effectLst/>
                <a:latin typeface="+mj-lt"/>
                <a:ea typeface="Times New Roman" panose="02020603050405020304" pitchFamily="18" charset="0"/>
                <a:cs typeface="Times New Roman" panose="02020603050405020304" pitchFamily="18" charset="0"/>
              </a:rPr>
              <a:t>	Asegúrate de tener Node.js instalado. Si no lo tienes, puedes descargarlo e instalarlo desde </a:t>
            </a:r>
            <a:r>
              <a:rPr lang="es-CL" sz="1800" u="sng" dirty="0">
                <a:solidFill>
                  <a:schemeClr val="bg1"/>
                </a:solidFill>
                <a:effectLst/>
                <a:latin typeface="+mj-lt"/>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https://nodejs.org/</a:t>
            </a:r>
            <a:r>
              <a:rPr lang="es-CL" sz="1800" dirty="0">
                <a:solidFill>
                  <a:schemeClr val="bg1"/>
                </a:solidFill>
                <a:effectLst/>
                <a:latin typeface="+mj-lt"/>
                <a:ea typeface="Times New Roman" panose="02020603050405020304" pitchFamily="18" charset="0"/>
                <a:cs typeface="Times New Roman" panose="02020603050405020304" pitchFamily="18" charset="0"/>
              </a:rPr>
              <a:t>. Luego, en la carpeta de tu proyecto, inicia un proyecto Node.js utilizando el siguiente comando:</a:t>
            </a:r>
            <a:endParaRPr lang="es-CL" sz="1800" dirty="0">
              <a:solidFill>
                <a:schemeClr val="bg1"/>
              </a:solidFill>
              <a:effectLst/>
              <a:latin typeface="+mj-lt"/>
              <a:ea typeface="Calibri" panose="020F0502020204030204" pitchFamily="34" charset="0"/>
              <a:cs typeface="Times New Roman" panose="02020603050405020304" pitchFamily="18" charset="0"/>
            </a:endParaRPr>
          </a:p>
          <a:p>
            <a:endParaRPr lang="es-CL" dirty="0"/>
          </a:p>
        </p:txBody>
      </p:sp>
      <p:sp>
        <p:nvSpPr>
          <p:cNvPr id="7" name="Marcador de número de diapositiva 6">
            <a:extLst>
              <a:ext uri="{FF2B5EF4-FFF2-40B4-BE49-F238E27FC236}">
                <a16:creationId xmlns:a16="http://schemas.microsoft.com/office/drawing/2014/main" id="{4B4A4E44-0FB7-49FB-A4D7-85C52C5CF692}"/>
              </a:ext>
            </a:extLst>
          </p:cNvPr>
          <p:cNvSpPr>
            <a:spLocks noGrp="1"/>
          </p:cNvSpPr>
          <p:nvPr>
            <p:ph type="sldNum" sz="quarter" idx="12"/>
          </p:nvPr>
        </p:nvSpPr>
        <p:spPr/>
        <p:txBody>
          <a:bodyPr/>
          <a:lstStyle/>
          <a:p>
            <a:pPr rtl="0"/>
            <a:fld id="{DBA1B0FB-D917-4C8C-928F-313BD683BF39}" type="slidenum">
              <a:rPr lang="es-ES" smtClean="0"/>
              <a:t>7</a:t>
            </a:fld>
            <a:endParaRPr lang="es-ES"/>
          </a:p>
        </p:txBody>
      </p:sp>
      <p:pic>
        <p:nvPicPr>
          <p:cNvPr id="8" name="Imagen 7" descr="Forma, Rectángulo&#10;&#10;Descripción generada automáticamente">
            <a:extLst>
              <a:ext uri="{FF2B5EF4-FFF2-40B4-BE49-F238E27FC236}">
                <a16:creationId xmlns:a16="http://schemas.microsoft.com/office/drawing/2014/main" id="{E4C08886-B1AB-4933-8E10-E7B708432641}"/>
              </a:ext>
            </a:extLst>
          </p:cNvPr>
          <p:cNvPicPr/>
          <p:nvPr/>
        </p:nvPicPr>
        <p:blipFill rotWithShape="1">
          <a:blip r:embed="rId3"/>
          <a:srcRect l="2880" t="45907" r="2604" b="11592"/>
          <a:stretch/>
        </p:blipFill>
        <p:spPr bwMode="auto">
          <a:xfrm>
            <a:off x="2033587" y="5388023"/>
            <a:ext cx="8124825" cy="628651"/>
          </a:xfrm>
          <a:prstGeom prst="rect">
            <a:avLst/>
          </a:prstGeom>
          <a:ln>
            <a:noFill/>
          </a:ln>
          <a:effectLst>
            <a:reflection blurRad="6350" stA="52000" endA="300" endPos="35000" dir="5400000" sy="-100000" algn="bl" rotWithShape="0"/>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4180216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17CD65-4962-436E-B8DF-F9E56DB3907E}"/>
              </a:ext>
            </a:extLst>
          </p:cNvPr>
          <p:cNvSpPr>
            <a:spLocks noGrp="1"/>
          </p:cNvSpPr>
          <p:nvPr>
            <p:ph type="title"/>
          </p:nvPr>
        </p:nvSpPr>
        <p:spPr>
          <a:xfrm>
            <a:off x="550863" y="549275"/>
            <a:ext cx="11090274" cy="723713"/>
          </a:xfrm>
        </p:spPr>
        <p:txBody>
          <a:bodyPr/>
          <a:lstStyle/>
          <a:p>
            <a:pPr>
              <a:lnSpc>
                <a:spcPct val="107000"/>
              </a:lnSpc>
              <a:spcBef>
                <a:spcPts val="1500"/>
              </a:spcBef>
              <a:spcAft>
                <a:spcPts val="1500"/>
              </a:spcAft>
            </a:pPr>
            <a:r>
              <a:rPr lang="es-CL" sz="1800" b="1" dirty="0">
                <a:solidFill>
                  <a:schemeClr val="bg1"/>
                </a:solidFill>
                <a:effectLst/>
                <a:ea typeface="Times New Roman" panose="02020603050405020304" pitchFamily="18" charset="0"/>
                <a:cs typeface="Times New Roman" panose="02020603050405020304" pitchFamily="18" charset="0"/>
              </a:rPr>
              <a:t>Paso 2: Instala Bootstrap a través de npm:</a:t>
            </a:r>
            <a:br>
              <a:rPr lang="es-CL" sz="1800" dirty="0">
                <a:solidFill>
                  <a:schemeClr val="bg1"/>
                </a:solidFill>
                <a:effectLst/>
                <a:ea typeface="Calibri" panose="020F0502020204030204" pitchFamily="34" charset="0"/>
                <a:cs typeface="Times New Roman" panose="02020603050405020304" pitchFamily="18" charset="0"/>
              </a:rPr>
            </a:br>
            <a:r>
              <a:rPr lang="es-CL" sz="1800" dirty="0">
                <a:solidFill>
                  <a:schemeClr val="bg1"/>
                </a:solidFill>
                <a:effectLst/>
                <a:ea typeface="Times New Roman" panose="02020603050405020304" pitchFamily="18" charset="0"/>
                <a:cs typeface="Times New Roman" panose="02020603050405020304" pitchFamily="18" charset="0"/>
              </a:rPr>
              <a:t>Instala Bootstrap y todas sus dependencias utilizando el siguiente comando:</a:t>
            </a:r>
            <a:br>
              <a:rPr lang="es-CL" sz="1800" dirty="0">
                <a:effectLst/>
                <a:latin typeface="Calibri" panose="020F0502020204030204" pitchFamily="34" charset="0"/>
                <a:ea typeface="Calibri" panose="020F0502020204030204" pitchFamily="34" charset="0"/>
                <a:cs typeface="Times New Roman" panose="02020603050405020304" pitchFamily="18" charset="0"/>
              </a:rPr>
            </a:br>
            <a:endParaRPr lang="es-CL" dirty="0"/>
          </a:p>
        </p:txBody>
      </p:sp>
      <p:sp>
        <p:nvSpPr>
          <p:cNvPr id="7" name="Marcador de número de diapositiva 6">
            <a:extLst>
              <a:ext uri="{FF2B5EF4-FFF2-40B4-BE49-F238E27FC236}">
                <a16:creationId xmlns:a16="http://schemas.microsoft.com/office/drawing/2014/main" id="{97B16CF8-9A29-477C-84EF-CD276C9125BE}"/>
              </a:ext>
            </a:extLst>
          </p:cNvPr>
          <p:cNvSpPr>
            <a:spLocks noGrp="1"/>
          </p:cNvSpPr>
          <p:nvPr>
            <p:ph type="sldNum" sz="quarter" idx="12"/>
          </p:nvPr>
        </p:nvSpPr>
        <p:spPr/>
        <p:txBody>
          <a:bodyPr/>
          <a:lstStyle/>
          <a:p>
            <a:pPr rtl="0"/>
            <a:fld id="{DBA1B0FB-D917-4C8C-928F-313BD683BF39}" type="slidenum">
              <a:rPr lang="es-ES" smtClean="0"/>
              <a:t>8</a:t>
            </a:fld>
            <a:endParaRPr lang="es-ES"/>
          </a:p>
        </p:txBody>
      </p:sp>
      <p:pic>
        <p:nvPicPr>
          <p:cNvPr id="8" name="Imagen 7" descr="Imagen que contiene Rectángulo&#10;&#10;Descripción generada automáticamente">
            <a:extLst>
              <a:ext uri="{FF2B5EF4-FFF2-40B4-BE49-F238E27FC236}">
                <a16:creationId xmlns:a16="http://schemas.microsoft.com/office/drawing/2014/main" id="{EEE0C81D-64CC-4798-BB24-F93D01A64155}"/>
              </a:ext>
            </a:extLst>
          </p:cNvPr>
          <p:cNvPicPr/>
          <p:nvPr/>
        </p:nvPicPr>
        <p:blipFill rotWithShape="1">
          <a:blip r:embed="rId2"/>
          <a:srcRect l="3014" t="43515" r="636" b="697"/>
          <a:stretch/>
        </p:blipFill>
        <p:spPr>
          <a:xfrm>
            <a:off x="1946672" y="1885315"/>
            <a:ext cx="8298656" cy="528548"/>
          </a:xfrm>
          <a:prstGeom prst="rect">
            <a:avLst/>
          </a:prstGeom>
          <a:effectLst>
            <a:reflection blurRad="6350" stA="52000" endA="300" endPos="35000" dir="5400000" sy="-100000" algn="bl" rotWithShape="0"/>
          </a:effectLst>
        </p:spPr>
      </p:pic>
      <p:sp>
        <p:nvSpPr>
          <p:cNvPr id="9" name="CuadroTexto 8">
            <a:extLst>
              <a:ext uri="{FF2B5EF4-FFF2-40B4-BE49-F238E27FC236}">
                <a16:creationId xmlns:a16="http://schemas.microsoft.com/office/drawing/2014/main" id="{7566BC55-1EFB-4B38-95A9-A68A0EA5974F}"/>
              </a:ext>
            </a:extLst>
          </p:cNvPr>
          <p:cNvSpPr txBox="1"/>
          <p:nvPr/>
        </p:nvSpPr>
        <p:spPr>
          <a:xfrm>
            <a:off x="621928" y="3026191"/>
            <a:ext cx="10682568" cy="1360309"/>
          </a:xfrm>
          <a:prstGeom prst="rect">
            <a:avLst/>
          </a:prstGeom>
          <a:noFill/>
        </p:spPr>
        <p:txBody>
          <a:bodyPr wrap="square" rtlCol="0">
            <a:spAutoFit/>
          </a:bodyPr>
          <a:lstStyle/>
          <a:p>
            <a:pPr algn="just">
              <a:lnSpc>
                <a:spcPct val="107000"/>
              </a:lnSpc>
              <a:spcBef>
                <a:spcPts val="1500"/>
              </a:spcBef>
              <a:spcAft>
                <a:spcPts val="1500"/>
              </a:spcAft>
            </a:pPr>
            <a:r>
              <a:rPr lang="es-CL" sz="1800" b="1" dirty="0">
                <a:solidFill>
                  <a:schemeClr val="bg1"/>
                </a:solidFill>
                <a:effectLst/>
                <a:latin typeface="+mj-lt"/>
                <a:ea typeface="Times New Roman" panose="02020603050405020304" pitchFamily="18" charset="0"/>
                <a:cs typeface="Times New Roman" panose="02020603050405020304" pitchFamily="18" charset="0"/>
              </a:rPr>
              <a:t>Paso 3: Incluye Bootstrap en tu Proyecto:</a:t>
            </a:r>
            <a:endParaRPr lang="es-CL" sz="1800" dirty="0">
              <a:solidFill>
                <a:schemeClr val="bg1"/>
              </a:solidFill>
              <a:effectLst/>
              <a:latin typeface="+mj-lt"/>
              <a:ea typeface="Calibri" panose="020F0502020204030204" pitchFamily="34" charset="0"/>
              <a:cs typeface="Times New Roman" panose="02020603050405020304" pitchFamily="18" charset="0"/>
            </a:endParaRPr>
          </a:p>
          <a:p>
            <a:pPr algn="just">
              <a:lnSpc>
                <a:spcPct val="107000"/>
              </a:lnSpc>
              <a:spcBef>
                <a:spcPts val="1500"/>
              </a:spcBef>
              <a:spcAft>
                <a:spcPts val="1500"/>
              </a:spcAft>
            </a:pPr>
            <a:r>
              <a:rPr lang="es-CL" sz="1800" dirty="0">
                <a:solidFill>
                  <a:schemeClr val="bg1"/>
                </a:solidFill>
                <a:effectLst/>
                <a:latin typeface="+mj-lt"/>
                <a:ea typeface="Times New Roman" panose="02020603050405020304" pitchFamily="18" charset="0"/>
                <a:cs typeface="Times New Roman" panose="02020603050405020304" pitchFamily="18" charset="0"/>
              </a:rPr>
              <a:t>En tus archivos HTML, puedes enlazar los archivos CSS y JavaScript de Bootstrap desde la carpeta </a:t>
            </a:r>
            <a:r>
              <a:rPr lang="es-CL" sz="1800" b="1" dirty="0">
                <a:solidFill>
                  <a:schemeClr val="bg1"/>
                </a:solidFill>
                <a:effectLst/>
                <a:latin typeface="+mj-lt"/>
                <a:ea typeface="Times New Roman" panose="02020603050405020304" pitchFamily="18" charset="0"/>
                <a:cs typeface="Times New Roman" panose="02020603050405020304" pitchFamily="18" charset="0"/>
              </a:rPr>
              <a:t>node_modules</a:t>
            </a:r>
            <a:r>
              <a:rPr lang="es-CL" sz="1800" dirty="0">
                <a:solidFill>
                  <a:schemeClr val="bg1"/>
                </a:solidFill>
                <a:effectLst/>
                <a:latin typeface="+mj-lt"/>
                <a:ea typeface="Times New Roman" panose="02020603050405020304" pitchFamily="18" charset="0"/>
                <a:cs typeface="Times New Roman" panose="02020603050405020304" pitchFamily="18" charset="0"/>
              </a:rPr>
              <a:t> en tu proyecto:</a:t>
            </a:r>
            <a:endParaRPr lang="es-CL" sz="1800" dirty="0">
              <a:solidFill>
                <a:schemeClr val="bg1"/>
              </a:solidFill>
              <a:effectLst/>
              <a:latin typeface="+mj-lt"/>
              <a:ea typeface="Calibri" panose="020F0502020204030204" pitchFamily="34" charset="0"/>
              <a:cs typeface="Times New Roman" panose="02020603050405020304" pitchFamily="18" charset="0"/>
            </a:endParaRPr>
          </a:p>
        </p:txBody>
      </p:sp>
      <p:pic>
        <p:nvPicPr>
          <p:cNvPr id="10" name="Imagen 9" descr="Texto&#10;&#10;Descripción generada automáticamente">
            <a:extLst>
              <a:ext uri="{FF2B5EF4-FFF2-40B4-BE49-F238E27FC236}">
                <a16:creationId xmlns:a16="http://schemas.microsoft.com/office/drawing/2014/main" id="{1400BC70-3A05-493C-BD7C-E88462E142C1}"/>
              </a:ext>
            </a:extLst>
          </p:cNvPr>
          <p:cNvPicPr/>
          <p:nvPr/>
        </p:nvPicPr>
        <p:blipFill rotWithShape="1">
          <a:blip r:embed="rId3"/>
          <a:srcRect l="3042" t="33497" r="4563" b="19652"/>
          <a:stretch/>
        </p:blipFill>
        <p:spPr>
          <a:xfrm>
            <a:off x="2022662" y="5234267"/>
            <a:ext cx="7715250" cy="581025"/>
          </a:xfrm>
          <a:prstGeom prst="rect">
            <a:avLst/>
          </a:prstGeom>
          <a:effectLst>
            <a:reflection blurRad="6350" stA="52000" endA="300" endPos="35000" dir="5400000" sy="-100000" algn="bl" rotWithShape="0"/>
          </a:effectLst>
        </p:spPr>
      </p:pic>
    </p:spTree>
    <p:extLst>
      <p:ext uri="{BB962C8B-B14F-4D97-AF65-F5344CB8AC3E}">
        <p14:creationId xmlns:p14="http://schemas.microsoft.com/office/powerpoint/2010/main" val="3448492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500600-3C38-44B8-942E-51752F3A90E8}"/>
              </a:ext>
            </a:extLst>
          </p:cNvPr>
          <p:cNvSpPr>
            <a:spLocks noGrp="1"/>
          </p:cNvSpPr>
          <p:nvPr>
            <p:ph type="title"/>
          </p:nvPr>
        </p:nvSpPr>
        <p:spPr>
          <a:xfrm>
            <a:off x="550863" y="1051298"/>
            <a:ext cx="11090274" cy="1332000"/>
          </a:xfrm>
        </p:spPr>
        <p:txBody>
          <a:bodyPr/>
          <a:lstStyle/>
          <a:p>
            <a:pPr>
              <a:lnSpc>
                <a:spcPct val="107000"/>
              </a:lnSpc>
              <a:spcBef>
                <a:spcPts val="1500"/>
              </a:spcBef>
              <a:spcAft>
                <a:spcPts val="1500"/>
              </a:spcAft>
            </a:pPr>
            <a:r>
              <a:rPr lang="es-CL" sz="1800" b="1" dirty="0">
                <a:solidFill>
                  <a:schemeClr val="bg1"/>
                </a:solidFill>
                <a:effectLst/>
                <a:ea typeface="Times New Roman" panose="02020603050405020304" pitchFamily="18" charset="0"/>
                <a:cs typeface="Times New Roman" panose="02020603050405020304" pitchFamily="18" charset="0"/>
              </a:rPr>
              <a:t>Paso 4: Compila el CSS (Opcional):</a:t>
            </a:r>
            <a:br>
              <a:rPr lang="es-CL" sz="1800" dirty="0">
                <a:solidFill>
                  <a:schemeClr val="bg1"/>
                </a:solidFill>
                <a:effectLst/>
                <a:ea typeface="Calibri" panose="020F0502020204030204" pitchFamily="34" charset="0"/>
                <a:cs typeface="Times New Roman" panose="02020603050405020304" pitchFamily="18" charset="0"/>
              </a:rPr>
            </a:br>
            <a:r>
              <a:rPr lang="es-CL" sz="1800" dirty="0">
                <a:solidFill>
                  <a:schemeClr val="bg1"/>
                </a:solidFill>
                <a:effectLst/>
                <a:ea typeface="Times New Roman" panose="02020603050405020304" pitchFamily="18" charset="0"/>
                <a:cs typeface="Times New Roman" panose="02020603050405020304" pitchFamily="18" charset="0"/>
              </a:rPr>
              <a:t>Si estás utilizando </a:t>
            </a:r>
            <a:r>
              <a:rPr lang="es-CL" sz="1800" dirty="0" err="1">
                <a:solidFill>
                  <a:schemeClr val="bg1"/>
                </a:solidFill>
                <a:effectLst/>
                <a:ea typeface="Times New Roman" panose="02020603050405020304" pitchFamily="18" charset="0"/>
                <a:cs typeface="Times New Roman" panose="02020603050405020304" pitchFamily="18" charset="0"/>
              </a:rPr>
              <a:t>Sass</a:t>
            </a:r>
            <a:r>
              <a:rPr lang="es-CL" sz="1800" dirty="0">
                <a:solidFill>
                  <a:schemeClr val="bg1"/>
                </a:solidFill>
                <a:effectLst/>
                <a:ea typeface="Times New Roman" panose="02020603050405020304" pitchFamily="18" charset="0"/>
                <a:cs typeface="Times New Roman" panose="02020603050405020304" pitchFamily="18" charset="0"/>
              </a:rPr>
              <a:t> o SCSS y deseas personalizar los estilos de Bootstrap, puedes compilar los archivos </a:t>
            </a:r>
            <a:r>
              <a:rPr lang="es-CL" sz="1800" dirty="0" err="1">
                <a:solidFill>
                  <a:schemeClr val="bg1"/>
                </a:solidFill>
                <a:effectLst/>
                <a:ea typeface="Times New Roman" panose="02020603050405020304" pitchFamily="18" charset="0"/>
                <a:cs typeface="Times New Roman" panose="02020603050405020304" pitchFamily="18" charset="0"/>
              </a:rPr>
              <a:t>Sass</a:t>
            </a:r>
            <a:r>
              <a:rPr lang="es-CL" sz="1800" dirty="0">
                <a:solidFill>
                  <a:schemeClr val="bg1"/>
                </a:solidFill>
                <a:effectLst/>
                <a:ea typeface="Times New Roman" panose="02020603050405020304" pitchFamily="18" charset="0"/>
                <a:cs typeface="Times New Roman" panose="02020603050405020304" pitchFamily="18" charset="0"/>
              </a:rPr>
              <a:t> de Bootstrap en tu proyecto y luego enlazar tu propio archivo CSS personalizado en lugar de los archivos CSS de Bootstrap.</a:t>
            </a:r>
            <a:br>
              <a:rPr lang="es-CL" sz="1800" dirty="0">
                <a:solidFill>
                  <a:schemeClr val="bg1"/>
                </a:solidFill>
                <a:effectLst/>
                <a:ea typeface="Calibri" panose="020F0502020204030204" pitchFamily="34" charset="0"/>
                <a:cs typeface="Times New Roman" panose="02020603050405020304" pitchFamily="18" charset="0"/>
              </a:rPr>
            </a:br>
            <a:r>
              <a:rPr lang="es-CL" sz="1800" dirty="0">
                <a:solidFill>
                  <a:schemeClr val="bg1"/>
                </a:solidFill>
                <a:effectLst/>
                <a:ea typeface="Times New Roman" panose="02020603050405020304" pitchFamily="18" charset="0"/>
                <a:cs typeface="Times New Roman" panose="02020603050405020304" pitchFamily="18" charset="0"/>
              </a:rPr>
              <a:t>Esas son las dos formas principales de instalar Bootstrap en tu proyecto. La elección entre una u otra dependerá de tus necesidades y preferencias, así como del tamaño y complejidad de tu proyecto.</a:t>
            </a:r>
            <a:br>
              <a:rPr lang="es-CL" sz="1800" dirty="0">
                <a:effectLst/>
                <a:latin typeface="Calibri" panose="020F0502020204030204" pitchFamily="34" charset="0"/>
                <a:ea typeface="Calibri" panose="020F0502020204030204" pitchFamily="34" charset="0"/>
                <a:cs typeface="Times New Roman" panose="02020603050405020304" pitchFamily="18" charset="0"/>
              </a:rPr>
            </a:br>
            <a:endParaRPr lang="es-CL" dirty="0"/>
          </a:p>
        </p:txBody>
      </p:sp>
      <p:sp>
        <p:nvSpPr>
          <p:cNvPr id="7" name="Marcador de número de diapositiva 6">
            <a:extLst>
              <a:ext uri="{FF2B5EF4-FFF2-40B4-BE49-F238E27FC236}">
                <a16:creationId xmlns:a16="http://schemas.microsoft.com/office/drawing/2014/main" id="{35129AE7-0D9A-43D7-B3E8-E3AA8ABED674}"/>
              </a:ext>
            </a:extLst>
          </p:cNvPr>
          <p:cNvSpPr>
            <a:spLocks noGrp="1"/>
          </p:cNvSpPr>
          <p:nvPr>
            <p:ph type="sldNum" sz="quarter" idx="12"/>
          </p:nvPr>
        </p:nvSpPr>
        <p:spPr/>
        <p:txBody>
          <a:bodyPr/>
          <a:lstStyle/>
          <a:p>
            <a:pPr rtl="0"/>
            <a:fld id="{DBA1B0FB-D917-4C8C-928F-313BD683BF39}" type="slidenum">
              <a:rPr lang="es-ES" smtClean="0"/>
              <a:t>9</a:t>
            </a:fld>
            <a:endParaRPr lang="es-ES"/>
          </a:p>
        </p:txBody>
      </p:sp>
    </p:spTree>
    <p:extLst>
      <p:ext uri="{BB962C8B-B14F-4D97-AF65-F5344CB8AC3E}">
        <p14:creationId xmlns:p14="http://schemas.microsoft.com/office/powerpoint/2010/main" val="1103484487"/>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867.tgt.Office_50301375_TF33713516_Win32_OJ112196127" id="{F9082FAB-B260-427D-84E8-28A2C83CAFF9}" vid="{CFEC27F7-7A35-4744-B58C-557A3196B8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{30F44454-1340-413A-924A-5EBD04544B26}tf33713516_win32</Template>
  <TotalTime>254</TotalTime>
  <Words>1164</Words>
  <Application>Microsoft Office PowerPoint</Application>
  <PresentationFormat>Panorámica</PresentationFormat>
  <Paragraphs>59</Paragraphs>
  <Slides>13</Slides>
  <Notes>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13</vt:i4>
      </vt:variant>
    </vt:vector>
  </HeadingPairs>
  <TitlesOfParts>
    <vt:vector size="20" baseType="lpstr">
      <vt:lpstr>Arial</vt:lpstr>
      <vt:lpstr>Calibri</vt:lpstr>
      <vt:lpstr>Gill Sans MT</vt:lpstr>
      <vt:lpstr>Söhne</vt:lpstr>
      <vt:lpstr>Symbol</vt:lpstr>
      <vt:lpstr>Walbaum Display</vt:lpstr>
      <vt:lpstr>3DFloatVTI</vt:lpstr>
      <vt:lpstr>OOTSTRAP</vt:lpstr>
      <vt:lpstr>Bootstrap es un ampliamente utilizado marco de diseño web que simplifica considerablemente el proceso de desarrollo de sitios web y aplicaciones móviles. A continuación, te ofreceré una explicación clara acerca de qué es Bootstrap y cómo se emplea. Bootstrap es una biblioteca de código abierto que incorpora una variedad de estilos predefinidos, componentes y herramientas de diseño. Estos recursos facilitan a los desarrolladores web la creación de interfaces de usuario atractivas y funcionales de manera más eficiente y sencilla. Se fundamenta en tecnologías como HTML, CSS y JavaScript, y su enfoque primordial es la construcción de sitios web y aplicaciones responsivas. En otras palabras, Bootstrap garantiza que los diseños se adapten automáticamente a diversos tamaños de pantalla, abarcando desde computadoras de escritorio hasta tabletas y dispositivos móviles. </vt:lpstr>
      <vt:lpstr>Presentación de PowerPoint</vt:lpstr>
      <vt:lpstr>Presentación de PowerPoint</vt:lpstr>
      <vt:lpstr>Presentación de PowerPoint</vt:lpstr>
      <vt:lpstr>Paso 4: Descarga: Una vez que hayas personalizado tus preferencias, haz clic en el botón "Download" para descargar un archivo ZIP que contiene los archivos de Bootstrap. Paso 5: Extracción: Extrae el contenido del archivo ZIP descargado en el directorio de tu proyecto. Paso 6: Enlaza Archivos CSS y JS: En tus archivos HTML, enlaza los archivos CSS y JavaScript de Bootstrap. Deberás incluir estos enlaces en el encabezado de tu página o antes del cierre del elemento  </vt:lpstr>
      <vt:lpstr>Instalación de Bootstrap a través de npm (Node Package Manager):  La instalación de Bootstrap a través de npm es una opción más escalable y conveniente si estás trabajando en un proyecto de desarrollo más grande o si deseas administrar las dependencias de tu proyecto de manera más efectiva. </vt:lpstr>
      <vt:lpstr>Paso 2: Instala Bootstrap a través de npm: Instala Bootstrap y todas sus dependencias utilizando el siguiente comando: </vt:lpstr>
      <vt:lpstr>Paso 4: Compila el CSS (Opcional): Si estás utilizando Sass o SCSS y deseas personalizar los estilos de Bootstrap, puedes compilar los archivos Sass de Bootstrap en tu proyecto y luego enlazar tu propio archivo CSS personalizado en lugar de los archivos CSS de Bootstrap. Esas son las dos formas principales de instalar Bootstrap en tu proyecto. La elección entre una u otra dependerá de tus necesidades y preferencias, así como del tamaño y complejidad de tu proyecto. </vt:lpstr>
      <vt:lpstr>Presentación de PowerPoint</vt:lpstr>
      <vt:lpstr>2. Descargando e incluyendo Bootstrap localmente: </vt:lpstr>
      <vt:lpstr>Después de enlazar Bootstrap en tu proyecto, puedes comenzar a utilizar las clases y componentes de Bootstrap en tu HTML para crear diseños y estilos responsivos. Por ejemplo, puedes agregar un botón con Bootstrap de la siguiente manera: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OOTSTRAP</dc:title>
  <dc:creator>tp132</dc:creator>
  <cp:lastModifiedBy>tp132</cp:lastModifiedBy>
  <cp:revision>1</cp:revision>
  <dcterms:created xsi:type="dcterms:W3CDTF">2023-10-20T15:03:55Z</dcterms:created>
  <dcterms:modified xsi:type="dcterms:W3CDTF">2023-10-20T19:18:18Z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