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3AA53-3365-4675-941B-8F30FBB9345A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4E8A325A-E127-46E1-92DF-DCE9C0707D63}">
      <dgm:prSet phldrT="[Texte]"/>
      <dgm:spPr/>
      <dgm:t>
        <a:bodyPr/>
        <a:lstStyle/>
        <a:p>
          <a:r>
            <a:rPr lang="fr-FR" dirty="0" smtClean="0"/>
            <a:t>Mental</a:t>
          </a:r>
          <a:endParaRPr lang="fr-FR" dirty="0"/>
        </a:p>
      </dgm:t>
    </dgm:pt>
    <dgm:pt modelId="{5CAA1F74-5DF5-4A1F-A400-45EE9E608D8A}" type="parTrans" cxnId="{5E38E089-A45A-48FD-AD98-7C954668E0C6}">
      <dgm:prSet/>
      <dgm:spPr/>
      <dgm:t>
        <a:bodyPr/>
        <a:lstStyle/>
        <a:p>
          <a:endParaRPr lang="fr-FR"/>
        </a:p>
      </dgm:t>
    </dgm:pt>
    <dgm:pt modelId="{1CF71462-479C-4F2E-B298-F58EDE446AF4}" type="sibTrans" cxnId="{5E38E089-A45A-48FD-AD98-7C954668E0C6}">
      <dgm:prSet/>
      <dgm:spPr/>
      <dgm:t>
        <a:bodyPr/>
        <a:lstStyle/>
        <a:p>
          <a:endParaRPr lang="fr-FR"/>
        </a:p>
      </dgm:t>
    </dgm:pt>
    <dgm:pt modelId="{D38273D1-86E7-425A-9D49-84177B54CCE5}">
      <dgm:prSet phldrT="[Texte]"/>
      <dgm:spPr/>
      <dgm:t>
        <a:bodyPr/>
        <a:lstStyle/>
        <a:p>
          <a:r>
            <a:rPr lang="fr-FR" dirty="0" smtClean="0"/>
            <a:t>Historique</a:t>
          </a:r>
          <a:endParaRPr lang="fr-FR" dirty="0"/>
        </a:p>
      </dgm:t>
    </dgm:pt>
    <dgm:pt modelId="{60BE9381-A748-4556-B970-BAF28F11FACC}" type="parTrans" cxnId="{38651092-87E0-4F03-9126-213FCD766B7D}">
      <dgm:prSet/>
      <dgm:spPr/>
      <dgm:t>
        <a:bodyPr/>
        <a:lstStyle/>
        <a:p>
          <a:endParaRPr lang="fr-FR"/>
        </a:p>
      </dgm:t>
    </dgm:pt>
    <dgm:pt modelId="{D4743CC3-9C81-49F2-B401-5573F90B7767}" type="sibTrans" cxnId="{38651092-87E0-4F03-9126-213FCD766B7D}">
      <dgm:prSet/>
      <dgm:spPr/>
      <dgm:t>
        <a:bodyPr/>
        <a:lstStyle/>
        <a:p>
          <a:endParaRPr lang="fr-FR"/>
        </a:p>
      </dgm:t>
    </dgm:pt>
    <dgm:pt modelId="{E7C08C40-EB7F-40F4-8C36-1938F03C2ACC}">
      <dgm:prSet phldrT="[Texte]"/>
      <dgm:spPr/>
      <dgm:t>
        <a:bodyPr/>
        <a:lstStyle/>
        <a:p>
          <a:r>
            <a:rPr lang="fr-FR" dirty="0" smtClean="0"/>
            <a:t>Martial</a:t>
          </a:r>
          <a:endParaRPr lang="fr-FR" dirty="0"/>
        </a:p>
      </dgm:t>
    </dgm:pt>
    <dgm:pt modelId="{26C4F97A-5B3F-432A-BEA1-F9A3CCC046F0}" type="parTrans" cxnId="{973A74D0-F2D8-49B3-BFFE-ED0CF0359CCC}">
      <dgm:prSet/>
      <dgm:spPr/>
      <dgm:t>
        <a:bodyPr/>
        <a:lstStyle/>
        <a:p>
          <a:endParaRPr lang="fr-FR"/>
        </a:p>
      </dgm:t>
    </dgm:pt>
    <dgm:pt modelId="{851A29DB-56F1-4D76-8464-E171D195DCE7}" type="sibTrans" cxnId="{973A74D0-F2D8-49B3-BFFE-ED0CF0359CCC}">
      <dgm:prSet/>
      <dgm:spPr/>
      <dgm:t>
        <a:bodyPr/>
        <a:lstStyle/>
        <a:p>
          <a:endParaRPr lang="fr-FR"/>
        </a:p>
      </dgm:t>
    </dgm:pt>
    <dgm:pt modelId="{B39FF27D-91FB-4916-B482-E2EA3E8864EB}">
      <dgm:prSet/>
      <dgm:spPr/>
      <dgm:t>
        <a:bodyPr/>
        <a:lstStyle/>
        <a:p>
          <a:r>
            <a:rPr lang="fr-FR" dirty="0" smtClean="0"/>
            <a:t>Physique</a:t>
          </a:r>
          <a:endParaRPr lang="fr-FR" dirty="0"/>
        </a:p>
      </dgm:t>
    </dgm:pt>
    <dgm:pt modelId="{2E5A89A7-F825-41F1-AC53-B82242A543EF}" type="parTrans" cxnId="{D657F961-2D79-4CBD-A922-27FDFE0D9F62}">
      <dgm:prSet/>
      <dgm:spPr/>
      <dgm:t>
        <a:bodyPr/>
        <a:lstStyle/>
        <a:p>
          <a:endParaRPr lang="fr-FR"/>
        </a:p>
      </dgm:t>
    </dgm:pt>
    <dgm:pt modelId="{52EFF71C-E1E8-4343-BD72-DBD634A4916C}" type="sibTrans" cxnId="{D657F961-2D79-4CBD-A922-27FDFE0D9F62}">
      <dgm:prSet/>
      <dgm:spPr/>
      <dgm:t>
        <a:bodyPr/>
        <a:lstStyle/>
        <a:p>
          <a:endParaRPr lang="fr-FR"/>
        </a:p>
      </dgm:t>
    </dgm:pt>
    <dgm:pt modelId="{06E6BFD0-966B-44D4-A2D3-B56FD7D0519D}">
      <dgm:prSet/>
      <dgm:spPr/>
      <dgm:t>
        <a:bodyPr/>
        <a:lstStyle/>
        <a:p>
          <a:r>
            <a:rPr lang="fr-FR" dirty="0" smtClean="0"/>
            <a:t>Magique</a:t>
          </a:r>
          <a:endParaRPr lang="fr-FR" dirty="0"/>
        </a:p>
      </dgm:t>
    </dgm:pt>
    <dgm:pt modelId="{47F46420-5E26-4AA7-B816-A7569A65F847}" type="parTrans" cxnId="{F20F20FA-E6D2-46F3-B464-49140D0D6167}">
      <dgm:prSet/>
      <dgm:spPr/>
      <dgm:t>
        <a:bodyPr/>
        <a:lstStyle/>
        <a:p>
          <a:endParaRPr lang="fr-FR"/>
        </a:p>
      </dgm:t>
    </dgm:pt>
    <dgm:pt modelId="{FE775E3A-6DE1-49E9-A6EB-F23B2E9D25CB}" type="sibTrans" cxnId="{F20F20FA-E6D2-46F3-B464-49140D0D6167}">
      <dgm:prSet/>
      <dgm:spPr/>
      <dgm:t>
        <a:bodyPr/>
        <a:lstStyle/>
        <a:p>
          <a:endParaRPr lang="fr-FR"/>
        </a:p>
      </dgm:t>
    </dgm:pt>
    <dgm:pt modelId="{FA061CA9-FE44-4F62-BD42-1A89DED0349B}">
      <dgm:prSet/>
      <dgm:spPr/>
      <dgm:t>
        <a:bodyPr/>
        <a:lstStyle/>
        <a:p>
          <a:r>
            <a:rPr lang="fr-FR" dirty="0" smtClean="0"/>
            <a:t>Passé</a:t>
          </a:r>
          <a:endParaRPr lang="fr-FR" dirty="0"/>
        </a:p>
      </dgm:t>
    </dgm:pt>
    <dgm:pt modelId="{D3601BCE-6EED-4EE6-BF6C-A37457C74213}" type="parTrans" cxnId="{00E44AC1-3E1D-4003-9D15-EC21F72BEB00}">
      <dgm:prSet/>
      <dgm:spPr/>
      <dgm:t>
        <a:bodyPr/>
        <a:lstStyle/>
        <a:p>
          <a:endParaRPr lang="fr-FR"/>
        </a:p>
      </dgm:t>
    </dgm:pt>
    <dgm:pt modelId="{AC489211-91BE-4AA9-906E-52AFB8242728}" type="sibTrans" cxnId="{00E44AC1-3E1D-4003-9D15-EC21F72BEB00}">
      <dgm:prSet/>
      <dgm:spPr/>
      <dgm:t>
        <a:bodyPr/>
        <a:lstStyle/>
        <a:p>
          <a:endParaRPr lang="fr-FR"/>
        </a:p>
      </dgm:t>
    </dgm:pt>
    <dgm:pt modelId="{2B92E4AE-D835-41B3-974A-A72B94BC2D7F}">
      <dgm:prSet/>
      <dgm:spPr/>
      <dgm:t>
        <a:bodyPr/>
        <a:lstStyle/>
        <a:p>
          <a:r>
            <a:rPr lang="fr-FR" dirty="0" smtClean="0"/>
            <a:t>Futur</a:t>
          </a:r>
          <a:endParaRPr lang="fr-FR" dirty="0"/>
        </a:p>
      </dgm:t>
    </dgm:pt>
    <dgm:pt modelId="{96787304-B709-47F0-BE93-7ABE3CF41861}" type="parTrans" cxnId="{AAF42924-D6F7-45B5-A7AC-69F5A22DFA2B}">
      <dgm:prSet/>
      <dgm:spPr/>
      <dgm:t>
        <a:bodyPr/>
        <a:lstStyle/>
        <a:p>
          <a:endParaRPr lang="fr-FR"/>
        </a:p>
      </dgm:t>
    </dgm:pt>
    <dgm:pt modelId="{C9580496-8968-4C60-B7DE-811BCC6AD17B}" type="sibTrans" cxnId="{AAF42924-D6F7-45B5-A7AC-69F5A22DFA2B}">
      <dgm:prSet/>
      <dgm:spPr/>
      <dgm:t>
        <a:bodyPr/>
        <a:lstStyle/>
        <a:p>
          <a:endParaRPr lang="fr-FR"/>
        </a:p>
      </dgm:t>
    </dgm:pt>
    <dgm:pt modelId="{969E6800-C911-4F11-905F-C4117F3039B2}">
      <dgm:prSet/>
      <dgm:spPr/>
      <dgm:t>
        <a:bodyPr/>
        <a:lstStyle/>
        <a:p>
          <a:r>
            <a:rPr lang="fr-FR" dirty="0" smtClean="0"/>
            <a:t>Mêlée</a:t>
          </a:r>
          <a:endParaRPr lang="fr-FR" dirty="0"/>
        </a:p>
      </dgm:t>
    </dgm:pt>
    <dgm:pt modelId="{396CEA90-288A-4559-B726-8B6263563964}" type="parTrans" cxnId="{149D9DF7-C49B-425D-88BC-0EF35BE3D989}">
      <dgm:prSet/>
      <dgm:spPr/>
      <dgm:t>
        <a:bodyPr/>
        <a:lstStyle/>
        <a:p>
          <a:endParaRPr lang="fr-FR"/>
        </a:p>
      </dgm:t>
    </dgm:pt>
    <dgm:pt modelId="{0ED20A93-3684-4A4F-97F0-B8220DF28B19}" type="sibTrans" cxnId="{149D9DF7-C49B-425D-88BC-0EF35BE3D989}">
      <dgm:prSet/>
      <dgm:spPr/>
      <dgm:t>
        <a:bodyPr/>
        <a:lstStyle/>
        <a:p>
          <a:endParaRPr lang="fr-FR"/>
        </a:p>
      </dgm:t>
    </dgm:pt>
    <dgm:pt modelId="{093791C0-A999-451B-ADAD-2EC27DAD9414}">
      <dgm:prSet/>
      <dgm:spPr/>
      <dgm:t>
        <a:bodyPr/>
        <a:lstStyle/>
        <a:p>
          <a:r>
            <a:rPr lang="fr-FR" dirty="0" smtClean="0"/>
            <a:t>Distance</a:t>
          </a:r>
          <a:endParaRPr lang="fr-FR" dirty="0"/>
        </a:p>
      </dgm:t>
    </dgm:pt>
    <dgm:pt modelId="{E8BF6204-D65C-4144-BFE2-F09588DB74BA}" type="parTrans" cxnId="{F4DCD7C0-3EF3-4A9D-AA9D-7B07D66B7853}">
      <dgm:prSet/>
      <dgm:spPr/>
      <dgm:t>
        <a:bodyPr/>
        <a:lstStyle/>
        <a:p>
          <a:endParaRPr lang="fr-FR"/>
        </a:p>
      </dgm:t>
    </dgm:pt>
    <dgm:pt modelId="{EF2B0D37-2C68-4868-B822-C0ABBBE44B09}" type="sibTrans" cxnId="{F4DCD7C0-3EF3-4A9D-AA9D-7B07D66B7853}">
      <dgm:prSet/>
      <dgm:spPr/>
      <dgm:t>
        <a:bodyPr/>
        <a:lstStyle/>
        <a:p>
          <a:endParaRPr lang="fr-FR"/>
        </a:p>
      </dgm:t>
    </dgm:pt>
    <dgm:pt modelId="{F00F329F-5379-4613-BC25-E7E5CAC116E7}" type="pres">
      <dgm:prSet presAssocID="{84A3AA53-3365-4675-941B-8F30FBB9345A}" presName="diagram" presStyleCnt="0">
        <dgm:presLayoutVars>
          <dgm:dir/>
          <dgm:animLvl val="lvl"/>
          <dgm:resizeHandles val="exact"/>
        </dgm:presLayoutVars>
      </dgm:prSet>
      <dgm:spPr/>
    </dgm:pt>
    <dgm:pt modelId="{01B2E247-1E86-4D51-8CAC-1250CD01EC94}" type="pres">
      <dgm:prSet presAssocID="{4E8A325A-E127-46E1-92DF-DCE9C0707D63}" presName="compNode" presStyleCnt="0"/>
      <dgm:spPr/>
    </dgm:pt>
    <dgm:pt modelId="{52481CDA-BC53-4EFF-9E40-B47702E2CED1}" type="pres">
      <dgm:prSet presAssocID="{4E8A325A-E127-46E1-92DF-DCE9C0707D63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32373B-E65B-48F1-9A73-25ACCA2AD051}" type="pres">
      <dgm:prSet presAssocID="{4E8A325A-E127-46E1-92DF-DCE9C0707D6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1323DA-E00B-4FF5-B6BD-BAB130A0E166}" type="pres">
      <dgm:prSet presAssocID="{4E8A325A-E127-46E1-92DF-DCE9C0707D63}" presName="parentRect" presStyleLbl="alignNode1" presStyleIdx="0" presStyleCnt="3"/>
      <dgm:spPr/>
      <dgm:t>
        <a:bodyPr/>
        <a:lstStyle/>
        <a:p>
          <a:endParaRPr lang="fr-FR"/>
        </a:p>
      </dgm:t>
    </dgm:pt>
    <dgm:pt modelId="{3AF54158-2B98-4851-9D7F-4A94FD7C33EC}" type="pres">
      <dgm:prSet presAssocID="{4E8A325A-E127-46E1-92DF-DCE9C0707D63}" presName="adorn" presStyleLbl="fgAccFollowNode1" presStyleIdx="0" presStyleCnt="3"/>
      <dgm:spPr/>
    </dgm:pt>
    <dgm:pt modelId="{7F09E789-4F16-480A-AF8C-569BE0786671}" type="pres">
      <dgm:prSet presAssocID="{1CF71462-479C-4F2E-B298-F58EDE446AF4}" presName="sibTrans" presStyleLbl="sibTrans2D1" presStyleIdx="0" presStyleCnt="0"/>
      <dgm:spPr/>
    </dgm:pt>
    <dgm:pt modelId="{130FE6E7-A251-40F9-BE45-E01C5F813835}" type="pres">
      <dgm:prSet presAssocID="{D38273D1-86E7-425A-9D49-84177B54CCE5}" presName="compNode" presStyleCnt="0"/>
      <dgm:spPr/>
    </dgm:pt>
    <dgm:pt modelId="{93B34D03-35A4-4867-954D-CC90983A0A9C}" type="pres">
      <dgm:prSet presAssocID="{D38273D1-86E7-425A-9D49-84177B54CCE5}" presName="childRect" presStyleLbl="bgAcc1" presStyleIdx="1" presStyleCnt="3">
        <dgm:presLayoutVars>
          <dgm:bulletEnabled val="1"/>
        </dgm:presLayoutVars>
      </dgm:prSet>
      <dgm:spPr/>
    </dgm:pt>
    <dgm:pt modelId="{A9E77480-AF6A-4ED4-B48D-EFA0E847B0CC}" type="pres">
      <dgm:prSet presAssocID="{D38273D1-86E7-425A-9D49-84177B54CCE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A75CD77-CA4F-4BE0-A1D0-9120C98F0BC0}" type="pres">
      <dgm:prSet presAssocID="{D38273D1-86E7-425A-9D49-84177B54CCE5}" presName="parentRect" presStyleLbl="alignNode1" presStyleIdx="1" presStyleCnt="3"/>
      <dgm:spPr/>
    </dgm:pt>
    <dgm:pt modelId="{8C043EED-EE62-4063-9A8E-B70B929548AA}" type="pres">
      <dgm:prSet presAssocID="{D38273D1-86E7-425A-9D49-84177B54CCE5}" presName="adorn" presStyleLbl="fgAccFollowNode1" presStyleIdx="1" presStyleCnt="3"/>
      <dgm:spPr/>
    </dgm:pt>
    <dgm:pt modelId="{71472326-4E0B-435B-AF7E-4800F1838594}" type="pres">
      <dgm:prSet presAssocID="{D4743CC3-9C81-49F2-B401-5573F90B7767}" presName="sibTrans" presStyleLbl="sibTrans2D1" presStyleIdx="0" presStyleCnt="0"/>
      <dgm:spPr/>
    </dgm:pt>
    <dgm:pt modelId="{D8E22C3D-355B-4B31-A5DA-55F765558E4A}" type="pres">
      <dgm:prSet presAssocID="{E7C08C40-EB7F-40F4-8C36-1938F03C2ACC}" presName="compNode" presStyleCnt="0"/>
      <dgm:spPr/>
    </dgm:pt>
    <dgm:pt modelId="{9B10BDC8-181C-40AD-B2DC-CB3908E16B1C}" type="pres">
      <dgm:prSet presAssocID="{E7C08C40-EB7F-40F4-8C36-1938F03C2ACC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670E3-D61E-4C0A-A539-071BE907B522}" type="pres">
      <dgm:prSet presAssocID="{E7C08C40-EB7F-40F4-8C36-1938F03C2AC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DDBE2BF-EA7A-4B58-9F9D-66DD356547C6}" type="pres">
      <dgm:prSet presAssocID="{E7C08C40-EB7F-40F4-8C36-1938F03C2ACC}" presName="parentRect" presStyleLbl="alignNode1" presStyleIdx="2" presStyleCnt="3"/>
      <dgm:spPr/>
    </dgm:pt>
    <dgm:pt modelId="{50A065F3-9B76-4D9E-850A-2C3C6A9DD9A5}" type="pres">
      <dgm:prSet presAssocID="{E7C08C40-EB7F-40F4-8C36-1938F03C2ACC}" presName="adorn" presStyleLbl="fgAccFollowNode1" presStyleIdx="2" presStyleCnt="3"/>
      <dgm:spPr/>
    </dgm:pt>
  </dgm:ptLst>
  <dgm:cxnLst>
    <dgm:cxn modelId="{AAF42924-D6F7-45B5-A7AC-69F5A22DFA2B}" srcId="{D38273D1-86E7-425A-9D49-84177B54CCE5}" destId="{2B92E4AE-D835-41B3-974A-A72B94BC2D7F}" srcOrd="1" destOrd="0" parTransId="{96787304-B709-47F0-BE93-7ABE3CF41861}" sibTransId="{C9580496-8968-4C60-B7DE-811BCC6AD17B}"/>
    <dgm:cxn modelId="{F4C7C7E4-E2B6-444D-A215-BBA9DD692499}" type="presOf" srcId="{4E8A325A-E127-46E1-92DF-DCE9C0707D63}" destId="{6332373B-E65B-48F1-9A73-25ACCA2AD051}" srcOrd="0" destOrd="0" presId="urn:microsoft.com/office/officeart/2005/8/layout/bList2"/>
    <dgm:cxn modelId="{CA2E3782-CD90-467E-9E9B-9B16F441DE02}" type="presOf" srcId="{06E6BFD0-966B-44D4-A2D3-B56FD7D0519D}" destId="{52481CDA-BC53-4EFF-9E40-B47702E2CED1}" srcOrd="0" destOrd="1" presId="urn:microsoft.com/office/officeart/2005/8/layout/bList2"/>
    <dgm:cxn modelId="{B523A86A-4D13-44E1-A53F-AB752B6B2A02}" type="presOf" srcId="{4E8A325A-E127-46E1-92DF-DCE9C0707D63}" destId="{9B1323DA-E00B-4FF5-B6BD-BAB130A0E166}" srcOrd="1" destOrd="0" presId="urn:microsoft.com/office/officeart/2005/8/layout/bList2"/>
    <dgm:cxn modelId="{00E44AC1-3E1D-4003-9D15-EC21F72BEB00}" srcId="{D38273D1-86E7-425A-9D49-84177B54CCE5}" destId="{FA061CA9-FE44-4F62-BD42-1A89DED0349B}" srcOrd="0" destOrd="0" parTransId="{D3601BCE-6EED-4EE6-BF6C-A37457C74213}" sibTransId="{AC489211-91BE-4AA9-906E-52AFB8242728}"/>
    <dgm:cxn modelId="{149D9DF7-C49B-425D-88BC-0EF35BE3D989}" srcId="{E7C08C40-EB7F-40F4-8C36-1938F03C2ACC}" destId="{969E6800-C911-4F11-905F-C4117F3039B2}" srcOrd="0" destOrd="0" parTransId="{396CEA90-288A-4559-B726-8B6263563964}" sibTransId="{0ED20A93-3684-4A4F-97F0-B8220DF28B19}"/>
    <dgm:cxn modelId="{03231EDB-079B-44C8-8AA1-F15AE3EDD3CE}" type="presOf" srcId="{093791C0-A999-451B-ADAD-2EC27DAD9414}" destId="{9B10BDC8-181C-40AD-B2DC-CB3908E16B1C}" srcOrd="0" destOrd="1" presId="urn:microsoft.com/office/officeart/2005/8/layout/bList2"/>
    <dgm:cxn modelId="{6741CA53-6135-45DD-9807-DD9A4A9D66FD}" type="presOf" srcId="{E7C08C40-EB7F-40F4-8C36-1938F03C2ACC}" destId="{EDDBE2BF-EA7A-4B58-9F9D-66DD356547C6}" srcOrd="1" destOrd="0" presId="urn:microsoft.com/office/officeart/2005/8/layout/bList2"/>
    <dgm:cxn modelId="{5E38E089-A45A-48FD-AD98-7C954668E0C6}" srcId="{84A3AA53-3365-4675-941B-8F30FBB9345A}" destId="{4E8A325A-E127-46E1-92DF-DCE9C0707D63}" srcOrd="0" destOrd="0" parTransId="{5CAA1F74-5DF5-4A1F-A400-45EE9E608D8A}" sibTransId="{1CF71462-479C-4F2E-B298-F58EDE446AF4}"/>
    <dgm:cxn modelId="{13A65497-D00F-4E75-8166-148EB5861ECB}" type="presOf" srcId="{B39FF27D-91FB-4916-B482-E2EA3E8864EB}" destId="{52481CDA-BC53-4EFF-9E40-B47702E2CED1}" srcOrd="0" destOrd="0" presId="urn:microsoft.com/office/officeart/2005/8/layout/bList2"/>
    <dgm:cxn modelId="{FB668553-5850-4BE8-A7D8-5B878C6069E8}" type="presOf" srcId="{84A3AA53-3365-4675-941B-8F30FBB9345A}" destId="{F00F329F-5379-4613-BC25-E7E5CAC116E7}" srcOrd="0" destOrd="0" presId="urn:microsoft.com/office/officeart/2005/8/layout/bList2"/>
    <dgm:cxn modelId="{F4DCD7C0-3EF3-4A9D-AA9D-7B07D66B7853}" srcId="{E7C08C40-EB7F-40F4-8C36-1938F03C2ACC}" destId="{093791C0-A999-451B-ADAD-2EC27DAD9414}" srcOrd="1" destOrd="0" parTransId="{E8BF6204-D65C-4144-BFE2-F09588DB74BA}" sibTransId="{EF2B0D37-2C68-4868-B822-C0ABBBE44B09}"/>
    <dgm:cxn modelId="{38651092-87E0-4F03-9126-213FCD766B7D}" srcId="{84A3AA53-3365-4675-941B-8F30FBB9345A}" destId="{D38273D1-86E7-425A-9D49-84177B54CCE5}" srcOrd="1" destOrd="0" parTransId="{60BE9381-A748-4556-B970-BAF28F11FACC}" sibTransId="{D4743CC3-9C81-49F2-B401-5573F90B7767}"/>
    <dgm:cxn modelId="{F20F20FA-E6D2-46F3-B464-49140D0D6167}" srcId="{4E8A325A-E127-46E1-92DF-DCE9C0707D63}" destId="{06E6BFD0-966B-44D4-A2D3-B56FD7D0519D}" srcOrd="1" destOrd="0" parTransId="{47F46420-5E26-4AA7-B816-A7569A65F847}" sibTransId="{FE775E3A-6DE1-49E9-A6EB-F23B2E9D25CB}"/>
    <dgm:cxn modelId="{545846BD-1F3E-4190-BA36-6CB1FB68BAF4}" type="presOf" srcId="{2B92E4AE-D835-41B3-974A-A72B94BC2D7F}" destId="{93B34D03-35A4-4867-954D-CC90983A0A9C}" srcOrd="0" destOrd="1" presId="urn:microsoft.com/office/officeart/2005/8/layout/bList2"/>
    <dgm:cxn modelId="{973A74D0-F2D8-49B3-BFFE-ED0CF0359CCC}" srcId="{84A3AA53-3365-4675-941B-8F30FBB9345A}" destId="{E7C08C40-EB7F-40F4-8C36-1938F03C2ACC}" srcOrd="2" destOrd="0" parTransId="{26C4F97A-5B3F-432A-BEA1-F9A3CCC046F0}" sibTransId="{851A29DB-56F1-4D76-8464-E171D195DCE7}"/>
    <dgm:cxn modelId="{80D3DC08-1E6D-4A54-BC7C-A8C1C750592F}" type="presOf" srcId="{D38273D1-86E7-425A-9D49-84177B54CCE5}" destId="{6A75CD77-CA4F-4BE0-A1D0-9120C98F0BC0}" srcOrd="1" destOrd="0" presId="urn:microsoft.com/office/officeart/2005/8/layout/bList2"/>
    <dgm:cxn modelId="{8EC46D01-CB9B-466F-B6AC-C14F4A3EE55E}" type="presOf" srcId="{E7C08C40-EB7F-40F4-8C36-1938F03C2ACC}" destId="{CF0670E3-D61E-4C0A-A539-071BE907B522}" srcOrd="0" destOrd="0" presId="urn:microsoft.com/office/officeart/2005/8/layout/bList2"/>
    <dgm:cxn modelId="{516A068D-3B3A-4D04-A639-C5ABDB3C749C}" type="presOf" srcId="{969E6800-C911-4F11-905F-C4117F3039B2}" destId="{9B10BDC8-181C-40AD-B2DC-CB3908E16B1C}" srcOrd="0" destOrd="0" presId="urn:microsoft.com/office/officeart/2005/8/layout/bList2"/>
    <dgm:cxn modelId="{2C8AD733-1196-4F99-A5FB-4091B824653E}" type="presOf" srcId="{FA061CA9-FE44-4F62-BD42-1A89DED0349B}" destId="{93B34D03-35A4-4867-954D-CC90983A0A9C}" srcOrd="0" destOrd="0" presId="urn:microsoft.com/office/officeart/2005/8/layout/bList2"/>
    <dgm:cxn modelId="{9F296CC8-D2ED-484E-9731-73333E001134}" type="presOf" srcId="{1CF71462-479C-4F2E-B298-F58EDE446AF4}" destId="{7F09E789-4F16-480A-AF8C-569BE0786671}" srcOrd="0" destOrd="0" presId="urn:microsoft.com/office/officeart/2005/8/layout/bList2"/>
    <dgm:cxn modelId="{B269C845-5930-403B-8EF6-BF96E01EB15B}" type="presOf" srcId="{D38273D1-86E7-425A-9D49-84177B54CCE5}" destId="{A9E77480-AF6A-4ED4-B48D-EFA0E847B0CC}" srcOrd="0" destOrd="0" presId="urn:microsoft.com/office/officeart/2005/8/layout/bList2"/>
    <dgm:cxn modelId="{D657F961-2D79-4CBD-A922-27FDFE0D9F62}" srcId="{4E8A325A-E127-46E1-92DF-DCE9C0707D63}" destId="{B39FF27D-91FB-4916-B482-E2EA3E8864EB}" srcOrd="0" destOrd="0" parTransId="{2E5A89A7-F825-41F1-AC53-B82242A543EF}" sibTransId="{52EFF71C-E1E8-4343-BD72-DBD634A4916C}"/>
    <dgm:cxn modelId="{7E638A1A-A660-4475-8DEE-803781C4CA8D}" type="presOf" srcId="{D4743CC3-9C81-49F2-B401-5573F90B7767}" destId="{71472326-4E0B-435B-AF7E-4800F1838594}" srcOrd="0" destOrd="0" presId="urn:microsoft.com/office/officeart/2005/8/layout/bList2"/>
    <dgm:cxn modelId="{C6F7F366-B828-4963-9727-5293CADEC6F4}" type="presParOf" srcId="{F00F329F-5379-4613-BC25-E7E5CAC116E7}" destId="{01B2E247-1E86-4D51-8CAC-1250CD01EC94}" srcOrd="0" destOrd="0" presId="urn:microsoft.com/office/officeart/2005/8/layout/bList2"/>
    <dgm:cxn modelId="{C6BBC1CE-49FB-4B96-80E0-9BA3BF56E9A2}" type="presParOf" srcId="{01B2E247-1E86-4D51-8CAC-1250CD01EC94}" destId="{52481CDA-BC53-4EFF-9E40-B47702E2CED1}" srcOrd="0" destOrd="0" presId="urn:microsoft.com/office/officeart/2005/8/layout/bList2"/>
    <dgm:cxn modelId="{DCDCFFE4-D56E-4CBF-84C2-491064E319CA}" type="presParOf" srcId="{01B2E247-1E86-4D51-8CAC-1250CD01EC94}" destId="{6332373B-E65B-48F1-9A73-25ACCA2AD051}" srcOrd="1" destOrd="0" presId="urn:microsoft.com/office/officeart/2005/8/layout/bList2"/>
    <dgm:cxn modelId="{DA208DFA-411F-4AE4-858A-FD587F125705}" type="presParOf" srcId="{01B2E247-1E86-4D51-8CAC-1250CD01EC94}" destId="{9B1323DA-E00B-4FF5-B6BD-BAB130A0E166}" srcOrd="2" destOrd="0" presId="urn:microsoft.com/office/officeart/2005/8/layout/bList2"/>
    <dgm:cxn modelId="{09A7A77E-23E1-47C9-91D6-43CD5295CFD9}" type="presParOf" srcId="{01B2E247-1E86-4D51-8CAC-1250CD01EC94}" destId="{3AF54158-2B98-4851-9D7F-4A94FD7C33EC}" srcOrd="3" destOrd="0" presId="urn:microsoft.com/office/officeart/2005/8/layout/bList2"/>
    <dgm:cxn modelId="{6076D2F2-1160-43EF-A97E-E5994E9BEF0A}" type="presParOf" srcId="{F00F329F-5379-4613-BC25-E7E5CAC116E7}" destId="{7F09E789-4F16-480A-AF8C-569BE0786671}" srcOrd="1" destOrd="0" presId="urn:microsoft.com/office/officeart/2005/8/layout/bList2"/>
    <dgm:cxn modelId="{2592B226-F009-4B66-AFA1-8527EAD802F2}" type="presParOf" srcId="{F00F329F-5379-4613-BC25-E7E5CAC116E7}" destId="{130FE6E7-A251-40F9-BE45-E01C5F813835}" srcOrd="2" destOrd="0" presId="urn:microsoft.com/office/officeart/2005/8/layout/bList2"/>
    <dgm:cxn modelId="{D32FBBE5-86A2-46F3-A3E6-3502C04BF4AE}" type="presParOf" srcId="{130FE6E7-A251-40F9-BE45-E01C5F813835}" destId="{93B34D03-35A4-4867-954D-CC90983A0A9C}" srcOrd="0" destOrd="0" presId="urn:microsoft.com/office/officeart/2005/8/layout/bList2"/>
    <dgm:cxn modelId="{D473A747-78E9-45C2-A693-EC54C503BA1D}" type="presParOf" srcId="{130FE6E7-A251-40F9-BE45-E01C5F813835}" destId="{A9E77480-AF6A-4ED4-B48D-EFA0E847B0CC}" srcOrd="1" destOrd="0" presId="urn:microsoft.com/office/officeart/2005/8/layout/bList2"/>
    <dgm:cxn modelId="{4C187F8A-C642-4681-8271-9A9AA6A7D823}" type="presParOf" srcId="{130FE6E7-A251-40F9-BE45-E01C5F813835}" destId="{6A75CD77-CA4F-4BE0-A1D0-9120C98F0BC0}" srcOrd="2" destOrd="0" presId="urn:microsoft.com/office/officeart/2005/8/layout/bList2"/>
    <dgm:cxn modelId="{B1A2AB7D-747A-4E9B-B711-E8DB458BB5C1}" type="presParOf" srcId="{130FE6E7-A251-40F9-BE45-E01C5F813835}" destId="{8C043EED-EE62-4063-9A8E-B70B929548AA}" srcOrd="3" destOrd="0" presId="urn:microsoft.com/office/officeart/2005/8/layout/bList2"/>
    <dgm:cxn modelId="{9F6CEE9E-1788-416E-9B54-1A143AEA4622}" type="presParOf" srcId="{F00F329F-5379-4613-BC25-E7E5CAC116E7}" destId="{71472326-4E0B-435B-AF7E-4800F1838594}" srcOrd="3" destOrd="0" presId="urn:microsoft.com/office/officeart/2005/8/layout/bList2"/>
    <dgm:cxn modelId="{E10AD49D-CC56-4788-A05C-66BCAA9869C5}" type="presParOf" srcId="{F00F329F-5379-4613-BC25-E7E5CAC116E7}" destId="{D8E22C3D-355B-4B31-A5DA-55F765558E4A}" srcOrd="4" destOrd="0" presId="urn:microsoft.com/office/officeart/2005/8/layout/bList2"/>
    <dgm:cxn modelId="{FDFEF3AB-02E6-4DB8-977A-989A6CB1A4F3}" type="presParOf" srcId="{D8E22C3D-355B-4B31-A5DA-55F765558E4A}" destId="{9B10BDC8-181C-40AD-B2DC-CB3908E16B1C}" srcOrd="0" destOrd="0" presId="urn:microsoft.com/office/officeart/2005/8/layout/bList2"/>
    <dgm:cxn modelId="{C738A925-3C30-47AC-8BDE-986251E0D48A}" type="presParOf" srcId="{D8E22C3D-355B-4B31-A5DA-55F765558E4A}" destId="{CF0670E3-D61E-4C0A-A539-071BE907B522}" srcOrd="1" destOrd="0" presId="urn:microsoft.com/office/officeart/2005/8/layout/bList2"/>
    <dgm:cxn modelId="{05DB77B8-3D50-4D61-904B-D240635865AF}" type="presParOf" srcId="{D8E22C3D-355B-4B31-A5DA-55F765558E4A}" destId="{EDDBE2BF-EA7A-4B58-9F9D-66DD356547C6}" srcOrd="2" destOrd="0" presId="urn:microsoft.com/office/officeart/2005/8/layout/bList2"/>
    <dgm:cxn modelId="{31358376-B915-4854-A058-FAEE972D9FCC}" type="presParOf" srcId="{D8E22C3D-355B-4B31-A5DA-55F765558E4A}" destId="{50A065F3-9B76-4D9E-850A-2C3C6A9DD9A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69EF6F-D6B5-47B1-96B3-50D83072E0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28E365-3DB8-48E6-9E8C-068C90E78CA5}">
      <dgm:prSet phldrT="[Texte]"/>
      <dgm:spPr/>
      <dgm:t>
        <a:bodyPr/>
        <a:lstStyle/>
        <a:p>
          <a:r>
            <a:rPr lang="fr-FR" dirty="0" smtClean="0"/>
            <a:t>Mental</a:t>
          </a:r>
          <a:endParaRPr lang="fr-FR" dirty="0"/>
        </a:p>
      </dgm:t>
    </dgm:pt>
    <dgm:pt modelId="{427089F1-DA9E-4AD9-B86C-E76B92C35B65}" type="parTrans" cxnId="{500A4036-6F20-4516-BB64-C10DA44FAA00}">
      <dgm:prSet/>
      <dgm:spPr/>
      <dgm:t>
        <a:bodyPr/>
        <a:lstStyle/>
        <a:p>
          <a:endParaRPr lang="fr-FR"/>
        </a:p>
      </dgm:t>
    </dgm:pt>
    <dgm:pt modelId="{033A770B-B17D-4411-B871-C72EEAAA2D20}" type="sibTrans" cxnId="{500A4036-6F20-4516-BB64-C10DA44FAA00}">
      <dgm:prSet/>
      <dgm:spPr/>
      <dgm:t>
        <a:bodyPr/>
        <a:lstStyle/>
        <a:p>
          <a:endParaRPr lang="fr-FR"/>
        </a:p>
      </dgm:t>
    </dgm:pt>
    <dgm:pt modelId="{61748EA5-9B23-49B3-B5B8-4A25BAF45F28}">
      <dgm:prSet phldrT="[Texte]"/>
      <dgm:spPr/>
      <dgm:t>
        <a:bodyPr/>
        <a:lstStyle/>
        <a:p>
          <a:r>
            <a:rPr lang="fr-FR" dirty="0" smtClean="0"/>
            <a:t>Physique</a:t>
          </a:r>
          <a:endParaRPr lang="fr-FR" dirty="0"/>
        </a:p>
      </dgm:t>
    </dgm:pt>
    <dgm:pt modelId="{549E2F63-14A6-4D81-A09B-F1BA17E91BD1}" type="parTrans" cxnId="{47CF7011-FE9C-45AE-8FE2-946EA38AAF1F}">
      <dgm:prSet/>
      <dgm:spPr/>
      <dgm:t>
        <a:bodyPr/>
        <a:lstStyle/>
        <a:p>
          <a:endParaRPr lang="fr-FR"/>
        </a:p>
      </dgm:t>
    </dgm:pt>
    <dgm:pt modelId="{E74D5562-DE2F-4663-9BF9-47D79A0E87B5}" type="sibTrans" cxnId="{47CF7011-FE9C-45AE-8FE2-946EA38AAF1F}">
      <dgm:prSet/>
      <dgm:spPr/>
      <dgm:t>
        <a:bodyPr/>
        <a:lstStyle/>
        <a:p>
          <a:endParaRPr lang="fr-FR"/>
        </a:p>
      </dgm:t>
    </dgm:pt>
    <dgm:pt modelId="{A549F7AB-6E0D-4245-BEE4-1CBC0ECFC86B}">
      <dgm:prSet phldrT="[Texte]"/>
      <dgm:spPr/>
      <dgm:t>
        <a:bodyPr/>
        <a:lstStyle/>
        <a:p>
          <a:r>
            <a:rPr lang="fr-FR" dirty="0" smtClean="0"/>
            <a:t>Magique</a:t>
          </a:r>
          <a:endParaRPr lang="fr-FR" dirty="0"/>
        </a:p>
      </dgm:t>
    </dgm:pt>
    <dgm:pt modelId="{4C5EADB0-84A8-4458-AF8D-42EE67CF530C}" type="parTrans" cxnId="{7FA31A35-070E-4B0E-9CD5-0AFC6FDB7559}">
      <dgm:prSet/>
      <dgm:spPr/>
      <dgm:t>
        <a:bodyPr/>
        <a:lstStyle/>
        <a:p>
          <a:endParaRPr lang="fr-FR"/>
        </a:p>
      </dgm:t>
    </dgm:pt>
    <dgm:pt modelId="{9EF13A13-C083-470C-A83A-1569BE1A5C2E}" type="sibTrans" cxnId="{7FA31A35-070E-4B0E-9CD5-0AFC6FDB7559}">
      <dgm:prSet/>
      <dgm:spPr/>
      <dgm:t>
        <a:bodyPr/>
        <a:lstStyle/>
        <a:p>
          <a:endParaRPr lang="fr-FR"/>
        </a:p>
      </dgm:t>
    </dgm:pt>
    <dgm:pt modelId="{342517CF-5BBB-496F-AF17-692294EDA93F}" type="pres">
      <dgm:prSet presAssocID="{0769EF6F-D6B5-47B1-96B3-50D83072E0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51B248-19AF-435F-A389-FA00E9B2F13B}" type="pres">
      <dgm:prSet presAssocID="{6B28E365-3DB8-48E6-9E8C-068C90E78CA5}" presName="hierRoot1" presStyleCnt="0">
        <dgm:presLayoutVars>
          <dgm:hierBranch val="init"/>
        </dgm:presLayoutVars>
      </dgm:prSet>
      <dgm:spPr/>
    </dgm:pt>
    <dgm:pt modelId="{6DA79F1C-7CC1-4EB9-A85F-94DD0B1E86E9}" type="pres">
      <dgm:prSet presAssocID="{6B28E365-3DB8-48E6-9E8C-068C90E78CA5}" presName="rootComposite1" presStyleCnt="0"/>
      <dgm:spPr/>
    </dgm:pt>
    <dgm:pt modelId="{409C8AC2-D4F7-4335-BB82-09A17817EA1F}" type="pres">
      <dgm:prSet presAssocID="{6B28E365-3DB8-48E6-9E8C-068C90E78CA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E97B1A-87CE-4DD2-BCC5-9AD922A456C4}" type="pres">
      <dgm:prSet presAssocID="{6B28E365-3DB8-48E6-9E8C-068C90E78CA5}" presName="rootConnector1" presStyleLbl="node1" presStyleIdx="0" presStyleCnt="0"/>
      <dgm:spPr/>
    </dgm:pt>
    <dgm:pt modelId="{5FC95373-AF85-4B3F-A864-EA13CC40827E}" type="pres">
      <dgm:prSet presAssocID="{6B28E365-3DB8-48E6-9E8C-068C90E78CA5}" presName="hierChild2" presStyleCnt="0"/>
      <dgm:spPr/>
    </dgm:pt>
    <dgm:pt modelId="{664F40A0-DEA6-40D4-90D3-CFFA332C3FD0}" type="pres">
      <dgm:prSet presAssocID="{549E2F63-14A6-4D81-A09B-F1BA17E91BD1}" presName="Name37" presStyleLbl="parChTrans1D2" presStyleIdx="0" presStyleCnt="2"/>
      <dgm:spPr/>
    </dgm:pt>
    <dgm:pt modelId="{ECB64A8A-D356-44D2-A111-871124F7DAF1}" type="pres">
      <dgm:prSet presAssocID="{61748EA5-9B23-49B3-B5B8-4A25BAF45F28}" presName="hierRoot2" presStyleCnt="0">
        <dgm:presLayoutVars>
          <dgm:hierBranch val="init"/>
        </dgm:presLayoutVars>
      </dgm:prSet>
      <dgm:spPr/>
    </dgm:pt>
    <dgm:pt modelId="{363CECCD-3738-4361-8CE3-6AB0A7DB0D87}" type="pres">
      <dgm:prSet presAssocID="{61748EA5-9B23-49B3-B5B8-4A25BAF45F28}" presName="rootComposite" presStyleCnt="0"/>
      <dgm:spPr/>
    </dgm:pt>
    <dgm:pt modelId="{6F87BCA7-763A-4254-9E50-3C5473314D9A}" type="pres">
      <dgm:prSet presAssocID="{61748EA5-9B23-49B3-B5B8-4A25BAF45F2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EE973ED-2183-4660-99E2-DFEABAA5899F}" type="pres">
      <dgm:prSet presAssocID="{61748EA5-9B23-49B3-B5B8-4A25BAF45F28}" presName="rootConnector" presStyleLbl="node2" presStyleIdx="0" presStyleCnt="2"/>
      <dgm:spPr/>
    </dgm:pt>
    <dgm:pt modelId="{526E3864-A79E-49ED-B7EA-86CB44A3C38B}" type="pres">
      <dgm:prSet presAssocID="{61748EA5-9B23-49B3-B5B8-4A25BAF45F28}" presName="hierChild4" presStyleCnt="0"/>
      <dgm:spPr/>
    </dgm:pt>
    <dgm:pt modelId="{97A77FCF-885F-48F7-A08B-B2382C7C8558}" type="pres">
      <dgm:prSet presAssocID="{61748EA5-9B23-49B3-B5B8-4A25BAF45F28}" presName="hierChild5" presStyleCnt="0"/>
      <dgm:spPr/>
    </dgm:pt>
    <dgm:pt modelId="{F27C0749-69A3-4E37-BA32-B2C6B5A0FFB6}" type="pres">
      <dgm:prSet presAssocID="{4C5EADB0-84A8-4458-AF8D-42EE67CF530C}" presName="Name37" presStyleLbl="parChTrans1D2" presStyleIdx="1" presStyleCnt="2"/>
      <dgm:spPr/>
    </dgm:pt>
    <dgm:pt modelId="{891E84EC-7546-4408-87E3-703839B081F1}" type="pres">
      <dgm:prSet presAssocID="{A549F7AB-6E0D-4245-BEE4-1CBC0ECFC86B}" presName="hierRoot2" presStyleCnt="0">
        <dgm:presLayoutVars>
          <dgm:hierBranch val="init"/>
        </dgm:presLayoutVars>
      </dgm:prSet>
      <dgm:spPr/>
    </dgm:pt>
    <dgm:pt modelId="{F86B61B1-393A-4822-B75E-74EFDBF19EC9}" type="pres">
      <dgm:prSet presAssocID="{A549F7AB-6E0D-4245-BEE4-1CBC0ECFC86B}" presName="rootComposite" presStyleCnt="0"/>
      <dgm:spPr/>
    </dgm:pt>
    <dgm:pt modelId="{0754DD92-3934-4F90-920F-EFD6CA214B8B}" type="pres">
      <dgm:prSet presAssocID="{A549F7AB-6E0D-4245-BEE4-1CBC0ECFC86B}" presName="rootText" presStyleLbl="node2" presStyleIdx="1" presStyleCnt="2">
        <dgm:presLayoutVars>
          <dgm:chPref val="3"/>
        </dgm:presLayoutVars>
      </dgm:prSet>
      <dgm:spPr/>
    </dgm:pt>
    <dgm:pt modelId="{4EE0D844-D802-4E8C-A303-9CAC0A8F4ED4}" type="pres">
      <dgm:prSet presAssocID="{A549F7AB-6E0D-4245-BEE4-1CBC0ECFC86B}" presName="rootConnector" presStyleLbl="node2" presStyleIdx="1" presStyleCnt="2"/>
      <dgm:spPr/>
    </dgm:pt>
    <dgm:pt modelId="{93EE4ACC-4C5C-4C84-82B0-B86004C2DD94}" type="pres">
      <dgm:prSet presAssocID="{A549F7AB-6E0D-4245-BEE4-1CBC0ECFC86B}" presName="hierChild4" presStyleCnt="0"/>
      <dgm:spPr/>
    </dgm:pt>
    <dgm:pt modelId="{E77967B1-3BFB-437A-8EE4-A7F5616255B1}" type="pres">
      <dgm:prSet presAssocID="{A549F7AB-6E0D-4245-BEE4-1CBC0ECFC86B}" presName="hierChild5" presStyleCnt="0"/>
      <dgm:spPr/>
    </dgm:pt>
    <dgm:pt modelId="{E6C5A099-F75A-4801-9785-011EEB63466B}" type="pres">
      <dgm:prSet presAssocID="{6B28E365-3DB8-48E6-9E8C-068C90E78CA5}" presName="hierChild3" presStyleCnt="0"/>
      <dgm:spPr/>
    </dgm:pt>
  </dgm:ptLst>
  <dgm:cxnLst>
    <dgm:cxn modelId="{A9B1FD5C-44FA-47D1-B249-3D0B7CEB4CFA}" type="presOf" srcId="{0769EF6F-D6B5-47B1-96B3-50D83072E005}" destId="{342517CF-5BBB-496F-AF17-692294EDA93F}" srcOrd="0" destOrd="0" presId="urn:microsoft.com/office/officeart/2005/8/layout/orgChart1"/>
    <dgm:cxn modelId="{163FA3C4-95D7-4D5E-97D2-185695FF1190}" type="presOf" srcId="{61748EA5-9B23-49B3-B5B8-4A25BAF45F28}" destId="{6F87BCA7-763A-4254-9E50-3C5473314D9A}" srcOrd="0" destOrd="0" presId="urn:microsoft.com/office/officeart/2005/8/layout/orgChart1"/>
    <dgm:cxn modelId="{7FA31A35-070E-4B0E-9CD5-0AFC6FDB7559}" srcId="{6B28E365-3DB8-48E6-9E8C-068C90E78CA5}" destId="{A549F7AB-6E0D-4245-BEE4-1CBC0ECFC86B}" srcOrd="1" destOrd="0" parTransId="{4C5EADB0-84A8-4458-AF8D-42EE67CF530C}" sibTransId="{9EF13A13-C083-470C-A83A-1569BE1A5C2E}"/>
    <dgm:cxn modelId="{500A4036-6F20-4516-BB64-C10DA44FAA00}" srcId="{0769EF6F-D6B5-47B1-96B3-50D83072E005}" destId="{6B28E365-3DB8-48E6-9E8C-068C90E78CA5}" srcOrd="0" destOrd="0" parTransId="{427089F1-DA9E-4AD9-B86C-E76B92C35B65}" sibTransId="{033A770B-B17D-4411-B871-C72EEAAA2D20}"/>
    <dgm:cxn modelId="{A1C9BCB6-D912-4E47-BFF7-737D7F03939A}" type="presOf" srcId="{4C5EADB0-84A8-4458-AF8D-42EE67CF530C}" destId="{F27C0749-69A3-4E37-BA32-B2C6B5A0FFB6}" srcOrd="0" destOrd="0" presId="urn:microsoft.com/office/officeart/2005/8/layout/orgChart1"/>
    <dgm:cxn modelId="{DEB7393D-1174-41D4-92F9-4E044B8BBE92}" type="presOf" srcId="{6B28E365-3DB8-48E6-9E8C-068C90E78CA5}" destId="{35E97B1A-87CE-4DD2-BCC5-9AD922A456C4}" srcOrd="1" destOrd="0" presId="urn:microsoft.com/office/officeart/2005/8/layout/orgChart1"/>
    <dgm:cxn modelId="{0C3DC8D4-1A9F-4E80-8EDD-CAFB6059B40A}" type="presOf" srcId="{549E2F63-14A6-4D81-A09B-F1BA17E91BD1}" destId="{664F40A0-DEA6-40D4-90D3-CFFA332C3FD0}" srcOrd="0" destOrd="0" presId="urn:microsoft.com/office/officeart/2005/8/layout/orgChart1"/>
    <dgm:cxn modelId="{F6A56D7C-FB2F-4923-83E4-249FD32DAEBC}" type="presOf" srcId="{6B28E365-3DB8-48E6-9E8C-068C90E78CA5}" destId="{409C8AC2-D4F7-4335-BB82-09A17817EA1F}" srcOrd="0" destOrd="0" presId="urn:microsoft.com/office/officeart/2005/8/layout/orgChart1"/>
    <dgm:cxn modelId="{B07C9523-1F29-408C-907A-F08A81DC7073}" type="presOf" srcId="{A549F7AB-6E0D-4245-BEE4-1CBC0ECFC86B}" destId="{0754DD92-3934-4F90-920F-EFD6CA214B8B}" srcOrd="0" destOrd="0" presId="urn:microsoft.com/office/officeart/2005/8/layout/orgChart1"/>
    <dgm:cxn modelId="{573992CB-D754-4A82-A516-D2373D58511F}" type="presOf" srcId="{A549F7AB-6E0D-4245-BEE4-1CBC0ECFC86B}" destId="{4EE0D844-D802-4E8C-A303-9CAC0A8F4ED4}" srcOrd="1" destOrd="0" presId="urn:microsoft.com/office/officeart/2005/8/layout/orgChart1"/>
    <dgm:cxn modelId="{47CF7011-FE9C-45AE-8FE2-946EA38AAF1F}" srcId="{6B28E365-3DB8-48E6-9E8C-068C90E78CA5}" destId="{61748EA5-9B23-49B3-B5B8-4A25BAF45F28}" srcOrd="0" destOrd="0" parTransId="{549E2F63-14A6-4D81-A09B-F1BA17E91BD1}" sibTransId="{E74D5562-DE2F-4663-9BF9-47D79A0E87B5}"/>
    <dgm:cxn modelId="{2CB6ACDC-C414-457A-A5EE-F7463E08F18C}" type="presOf" srcId="{61748EA5-9B23-49B3-B5B8-4A25BAF45F28}" destId="{EEE973ED-2183-4660-99E2-DFEABAA5899F}" srcOrd="1" destOrd="0" presId="urn:microsoft.com/office/officeart/2005/8/layout/orgChart1"/>
    <dgm:cxn modelId="{3BE92DA7-A11E-47E3-BCDF-6D82B6A12566}" type="presParOf" srcId="{342517CF-5BBB-496F-AF17-692294EDA93F}" destId="{0E51B248-19AF-435F-A389-FA00E9B2F13B}" srcOrd="0" destOrd="0" presId="urn:microsoft.com/office/officeart/2005/8/layout/orgChart1"/>
    <dgm:cxn modelId="{046852A0-B659-4418-80E7-14523DEDE306}" type="presParOf" srcId="{0E51B248-19AF-435F-A389-FA00E9B2F13B}" destId="{6DA79F1C-7CC1-4EB9-A85F-94DD0B1E86E9}" srcOrd="0" destOrd="0" presId="urn:microsoft.com/office/officeart/2005/8/layout/orgChart1"/>
    <dgm:cxn modelId="{A220EA9E-EEE5-4271-8526-30456F8272D9}" type="presParOf" srcId="{6DA79F1C-7CC1-4EB9-A85F-94DD0B1E86E9}" destId="{409C8AC2-D4F7-4335-BB82-09A17817EA1F}" srcOrd="0" destOrd="0" presId="urn:microsoft.com/office/officeart/2005/8/layout/orgChart1"/>
    <dgm:cxn modelId="{F3421DD5-1656-4463-9A5C-9A2046E3F6BE}" type="presParOf" srcId="{6DA79F1C-7CC1-4EB9-A85F-94DD0B1E86E9}" destId="{35E97B1A-87CE-4DD2-BCC5-9AD922A456C4}" srcOrd="1" destOrd="0" presId="urn:microsoft.com/office/officeart/2005/8/layout/orgChart1"/>
    <dgm:cxn modelId="{FA8CBCC0-71E8-4481-85FD-3A3FAA7DE556}" type="presParOf" srcId="{0E51B248-19AF-435F-A389-FA00E9B2F13B}" destId="{5FC95373-AF85-4B3F-A864-EA13CC40827E}" srcOrd="1" destOrd="0" presId="urn:microsoft.com/office/officeart/2005/8/layout/orgChart1"/>
    <dgm:cxn modelId="{CC3B4C31-8C93-4258-AFD2-451EFA194A7C}" type="presParOf" srcId="{5FC95373-AF85-4B3F-A864-EA13CC40827E}" destId="{664F40A0-DEA6-40D4-90D3-CFFA332C3FD0}" srcOrd="0" destOrd="0" presId="urn:microsoft.com/office/officeart/2005/8/layout/orgChart1"/>
    <dgm:cxn modelId="{40588AAC-E888-4CFA-9DF5-677C5E4A4CF6}" type="presParOf" srcId="{5FC95373-AF85-4B3F-A864-EA13CC40827E}" destId="{ECB64A8A-D356-44D2-A111-871124F7DAF1}" srcOrd="1" destOrd="0" presId="urn:microsoft.com/office/officeart/2005/8/layout/orgChart1"/>
    <dgm:cxn modelId="{5E75A6F5-DCD9-4BCA-82BA-F979ADA57E6C}" type="presParOf" srcId="{ECB64A8A-D356-44D2-A111-871124F7DAF1}" destId="{363CECCD-3738-4361-8CE3-6AB0A7DB0D87}" srcOrd="0" destOrd="0" presId="urn:microsoft.com/office/officeart/2005/8/layout/orgChart1"/>
    <dgm:cxn modelId="{4EA5A1C5-0E3A-48E9-A55A-8CF81A3CCBEA}" type="presParOf" srcId="{363CECCD-3738-4361-8CE3-6AB0A7DB0D87}" destId="{6F87BCA7-763A-4254-9E50-3C5473314D9A}" srcOrd="0" destOrd="0" presId="urn:microsoft.com/office/officeart/2005/8/layout/orgChart1"/>
    <dgm:cxn modelId="{41F38638-6225-4163-B555-8EAE9ED198D5}" type="presParOf" srcId="{363CECCD-3738-4361-8CE3-6AB0A7DB0D87}" destId="{EEE973ED-2183-4660-99E2-DFEABAA5899F}" srcOrd="1" destOrd="0" presId="urn:microsoft.com/office/officeart/2005/8/layout/orgChart1"/>
    <dgm:cxn modelId="{4D91B40C-A79F-43D0-904F-7C956120D117}" type="presParOf" srcId="{ECB64A8A-D356-44D2-A111-871124F7DAF1}" destId="{526E3864-A79E-49ED-B7EA-86CB44A3C38B}" srcOrd="1" destOrd="0" presId="urn:microsoft.com/office/officeart/2005/8/layout/orgChart1"/>
    <dgm:cxn modelId="{C83CAE70-FE0F-4C4D-961E-056EABA4B782}" type="presParOf" srcId="{ECB64A8A-D356-44D2-A111-871124F7DAF1}" destId="{97A77FCF-885F-48F7-A08B-B2382C7C8558}" srcOrd="2" destOrd="0" presId="urn:microsoft.com/office/officeart/2005/8/layout/orgChart1"/>
    <dgm:cxn modelId="{A94BDDB2-1452-4B84-A808-918FB8E3EF3B}" type="presParOf" srcId="{5FC95373-AF85-4B3F-A864-EA13CC40827E}" destId="{F27C0749-69A3-4E37-BA32-B2C6B5A0FFB6}" srcOrd="2" destOrd="0" presId="urn:microsoft.com/office/officeart/2005/8/layout/orgChart1"/>
    <dgm:cxn modelId="{2FC54B46-4005-4233-A209-8373B87EF754}" type="presParOf" srcId="{5FC95373-AF85-4B3F-A864-EA13CC40827E}" destId="{891E84EC-7546-4408-87E3-703839B081F1}" srcOrd="3" destOrd="0" presId="urn:microsoft.com/office/officeart/2005/8/layout/orgChart1"/>
    <dgm:cxn modelId="{98DB4E23-661B-46FD-8A7B-D9D4BA7AD4FD}" type="presParOf" srcId="{891E84EC-7546-4408-87E3-703839B081F1}" destId="{F86B61B1-393A-4822-B75E-74EFDBF19EC9}" srcOrd="0" destOrd="0" presId="urn:microsoft.com/office/officeart/2005/8/layout/orgChart1"/>
    <dgm:cxn modelId="{F808753F-28E3-420B-A865-8A9FC7C325EB}" type="presParOf" srcId="{F86B61B1-393A-4822-B75E-74EFDBF19EC9}" destId="{0754DD92-3934-4F90-920F-EFD6CA214B8B}" srcOrd="0" destOrd="0" presId="urn:microsoft.com/office/officeart/2005/8/layout/orgChart1"/>
    <dgm:cxn modelId="{7A707F1E-5B48-4CAF-8102-286EBCCD1E64}" type="presParOf" srcId="{F86B61B1-393A-4822-B75E-74EFDBF19EC9}" destId="{4EE0D844-D802-4E8C-A303-9CAC0A8F4ED4}" srcOrd="1" destOrd="0" presId="urn:microsoft.com/office/officeart/2005/8/layout/orgChart1"/>
    <dgm:cxn modelId="{1072EF63-556A-453B-9C0B-B4910132431E}" type="presParOf" srcId="{891E84EC-7546-4408-87E3-703839B081F1}" destId="{93EE4ACC-4C5C-4C84-82B0-B86004C2DD94}" srcOrd="1" destOrd="0" presId="urn:microsoft.com/office/officeart/2005/8/layout/orgChart1"/>
    <dgm:cxn modelId="{2659F0A7-11AF-4863-A008-6FB2A0F83918}" type="presParOf" srcId="{891E84EC-7546-4408-87E3-703839B081F1}" destId="{E77967B1-3BFB-437A-8EE4-A7F5616255B1}" srcOrd="2" destOrd="0" presId="urn:microsoft.com/office/officeart/2005/8/layout/orgChart1"/>
    <dgm:cxn modelId="{54D1622A-B9B8-4A9F-B68B-2A24EDC174A5}" type="presParOf" srcId="{0E51B248-19AF-435F-A389-FA00E9B2F13B}" destId="{E6C5A099-F75A-4801-9785-011EEB6346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9EF6F-D6B5-47B1-96B3-50D83072E0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28E365-3DB8-48E6-9E8C-068C90E78CA5}">
      <dgm:prSet phldrT="[Texte]"/>
      <dgm:spPr/>
      <dgm:t>
        <a:bodyPr/>
        <a:lstStyle/>
        <a:p>
          <a:r>
            <a:rPr lang="fr-FR" dirty="0" smtClean="0"/>
            <a:t>Historique</a:t>
          </a:r>
          <a:endParaRPr lang="fr-FR" dirty="0"/>
        </a:p>
      </dgm:t>
    </dgm:pt>
    <dgm:pt modelId="{427089F1-DA9E-4AD9-B86C-E76B92C35B65}" type="parTrans" cxnId="{500A4036-6F20-4516-BB64-C10DA44FAA00}">
      <dgm:prSet/>
      <dgm:spPr/>
      <dgm:t>
        <a:bodyPr/>
        <a:lstStyle/>
        <a:p>
          <a:endParaRPr lang="fr-FR"/>
        </a:p>
      </dgm:t>
    </dgm:pt>
    <dgm:pt modelId="{033A770B-B17D-4411-B871-C72EEAAA2D20}" type="sibTrans" cxnId="{500A4036-6F20-4516-BB64-C10DA44FAA00}">
      <dgm:prSet/>
      <dgm:spPr/>
      <dgm:t>
        <a:bodyPr/>
        <a:lstStyle/>
        <a:p>
          <a:endParaRPr lang="fr-FR"/>
        </a:p>
      </dgm:t>
    </dgm:pt>
    <dgm:pt modelId="{61748EA5-9B23-49B3-B5B8-4A25BAF45F28}">
      <dgm:prSet phldrT="[Texte]"/>
      <dgm:spPr/>
      <dgm:t>
        <a:bodyPr/>
        <a:lstStyle/>
        <a:p>
          <a:r>
            <a:rPr lang="fr-FR" dirty="0" smtClean="0"/>
            <a:t>Passé</a:t>
          </a:r>
          <a:endParaRPr lang="fr-FR" dirty="0"/>
        </a:p>
      </dgm:t>
    </dgm:pt>
    <dgm:pt modelId="{549E2F63-14A6-4D81-A09B-F1BA17E91BD1}" type="parTrans" cxnId="{47CF7011-FE9C-45AE-8FE2-946EA38AAF1F}">
      <dgm:prSet/>
      <dgm:spPr/>
      <dgm:t>
        <a:bodyPr/>
        <a:lstStyle/>
        <a:p>
          <a:endParaRPr lang="fr-FR"/>
        </a:p>
      </dgm:t>
    </dgm:pt>
    <dgm:pt modelId="{E74D5562-DE2F-4663-9BF9-47D79A0E87B5}" type="sibTrans" cxnId="{47CF7011-FE9C-45AE-8FE2-946EA38AAF1F}">
      <dgm:prSet/>
      <dgm:spPr/>
      <dgm:t>
        <a:bodyPr/>
        <a:lstStyle/>
        <a:p>
          <a:endParaRPr lang="fr-FR"/>
        </a:p>
      </dgm:t>
    </dgm:pt>
    <dgm:pt modelId="{A549F7AB-6E0D-4245-BEE4-1CBC0ECFC86B}">
      <dgm:prSet phldrT="[Texte]"/>
      <dgm:spPr/>
      <dgm:t>
        <a:bodyPr/>
        <a:lstStyle/>
        <a:p>
          <a:r>
            <a:rPr lang="fr-FR" dirty="0" smtClean="0"/>
            <a:t>Futur</a:t>
          </a:r>
          <a:endParaRPr lang="fr-FR" dirty="0"/>
        </a:p>
      </dgm:t>
    </dgm:pt>
    <dgm:pt modelId="{4C5EADB0-84A8-4458-AF8D-42EE67CF530C}" type="parTrans" cxnId="{7FA31A35-070E-4B0E-9CD5-0AFC6FDB7559}">
      <dgm:prSet/>
      <dgm:spPr/>
      <dgm:t>
        <a:bodyPr/>
        <a:lstStyle/>
        <a:p>
          <a:endParaRPr lang="fr-FR"/>
        </a:p>
      </dgm:t>
    </dgm:pt>
    <dgm:pt modelId="{9EF13A13-C083-470C-A83A-1569BE1A5C2E}" type="sibTrans" cxnId="{7FA31A35-070E-4B0E-9CD5-0AFC6FDB7559}">
      <dgm:prSet/>
      <dgm:spPr/>
      <dgm:t>
        <a:bodyPr/>
        <a:lstStyle/>
        <a:p>
          <a:endParaRPr lang="fr-FR"/>
        </a:p>
      </dgm:t>
    </dgm:pt>
    <dgm:pt modelId="{342517CF-5BBB-496F-AF17-692294EDA93F}" type="pres">
      <dgm:prSet presAssocID="{0769EF6F-D6B5-47B1-96B3-50D83072E0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51B248-19AF-435F-A389-FA00E9B2F13B}" type="pres">
      <dgm:prSet presAssocID="{6B28E365-3DB8-48E6-9E8C-068C90E78CA5}" presName="hierRoot1" presStyleCnt="0">
        <dgm:presLayoutVars>
          <dgm:hierBranch val="init"/>
        </dgm:presLayoutVars>
      </dgm:prSet>
      <dgm:spPr/>
    </dgm:pt>
    <dgm:pt modelId="{6DA79F1C-7CC1-4EB9-A85F-94DD0B1E86E9}" type="pres">
      <dgm:prSet presAssocID="{6B28E365-3DB8-48E6-9E8C-068C90E78CA5}" presName="rootComposite1" presStyleCnt="0"/>
      <dgm:spPr/>
    </dgm:pt>
    <dgm:pt modelId="{409C8AC2-D4F7-4335-BB82-09A17817EA1F}" type="pres">
      <dgm:prSet presAssocID="{6B28E365-3DB8-48E6-9E8C-068C90E78CA5}" presName="rootText1" presStyleLbl="node0" presStyleIdx="0" presStyleCnt="1">
        <dgm:presLayoutVars>
          <dgm:chPref val="3"/>
        </dgm:presLayoutVars>
      </dgm:prSet>
      <dgm:spPr/>
    </dgm:pt>
    <dgm:pt modelId="{35E97B1A-87CE-4DD2-BCC5-9AD922A456C4}" type="pres">
      <dgm:prSet presAssocID="{6B28E365-3DB8-48E6-9E8C-068C90E78CA5}" presName="rootConnector1" presStyleLbl="node1" presStyleIdx="0" presStyleCnt="0"/>
      <dgm:spPr/>
    </dgm:pt>
    <dgm:pt modelId="{5FC95373-AF85-4B3F-A864-EA13CC40827E}" type="pres">
      <dgm:prSet presAssocID="{6B28E365-3DB8-48E6-9E8C-068C90E78CA5}" presName="hierChild2" presStyleCnt="0"/>
      <dgm:spPr/>
    </dgm:pt>
    <dgm:pt modelId="{664F40A0-DEA6-40D4-90D3-CFFA332C3FD0}" type="pres">
      <dgm:prSet presAssocID="{549E2F63-14A6-4D81-A09B-F1BA17E91BD1}" presName="Name37" presStyleLbl="parChTrans1D2" presStyleIdx="0" presStyleCnt="2"/>
      <dgm:spPr/>
    </dgm:pt>
    <dgm:pt modelId="{ECB64A8A-D356-44D2-A111-871124F7DAF1}" type="pres">
      <dgm:prSet presAssocID="{61748EA5-9B23-49B3-B5B8-4A25BAF45F28}" presName="hierRoot2" presStyleCnt="0">
        <dgm:presLayoutVars>
          <dgm:hierBranch val="init"/>
        </dgm:presLayoutVars>
      </dgm:prSet>
      <dgm:spPr/>
    </dgm:pt>
    <dgm:pt modelId="{363CECCD-3738-4361-8CE3-6AB0A7DB0D87}" type="pres">
      <dgm:prSet presAssocID="{61748EA5-9B23-49B3-B5B8-4A25BAF45F28}" presName="rootComposite" presStyleCnt="0"/>
      <dgm:spPr/>
    </dgm:pt>
    <dgm:pt modelId="{6F87BCA7-763A-4254-9E50-3C5473314D9A}" type="pres">
      <dgm:prSet presAssocID="{61748EA5-9B23-49B3-B5B8-4A25BAF45F2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EE973ED-2183-4660-99E2-DFEABAA5899F}" type="pres">
      <dgm:prSet presAssocID="{61748EA5-9B23-49B3-B5B8-4A25BAF45F28}" presName="rootConnector" presStyleLbl="node2" presStyleIdx="0" presStyleCnt="2"/>
      <dgm:spPr/>
    </dgm:pt>
    <dgm:pt modelId="{526E3864-A79E-49ED-B7EA-86CB44A3C38B}" type="pres">
      <dgm:prSet presAssocID="{61748EA5-9B23-49B3-B5B8-4A25BAF45F28}" presName="hierChild4" presStyleCnt="0"/>
      <dgm:spPr/>
    </dgm:pt>
    <dgm:pt modelId="{97A77FCF-885F-48F7-A08B-B2382C7C8558}" type="pres">
      <dgm:prSet presAssocID="{61748EA5-9B23-49B3-B5B8-4A25BAF45F28}" presName="hierChild5" presStyleCnt="0"/>
      <dgm:spPr/>
    </dgm:pt>
    <dgm:pt modelId="{F27C0749-69A3-4E37-BA32-B2C6B5A0FFB6}" type="pres">
      <dgm:prSet presAssocID="{4C5EADB0-84A8-4458-AF8D-42EE67CF530C}" presName="Name37" presStyleLbl="parChTrans1D2" presStyleIdx="1" presStyleCnt="2"/>
      <dgm:spPr/>
    </dgm:pt>
    <dgm:pt modelId="{891E84EC-7546-4408-87E3-703839B081F1}" type="pres">
      <dgm:prSet presAssocID="{A549F7AB-6E0D-4245-BEE4-1CBC0ECFC86B}" presName="hierRoot2" presStyleCnt="0">
        <dgm:presLayoutVars>
          <dgm:hierBranch val="init"/>
        </dgm:presLayoutVars>
      </dgm:prSet>
      <dgm:spPr/>
    </dgm:pt>
    <dgm:pt modelId="{F86B61B1-393A-4822-B75E-74EFDBF19EC9}" type="pres">
      <dgm:prSet presAssocID="{A549F7AB-6E0D-4245-BEE4-1CBC0ECFC86B}" presName="rootComposite" presStyleCnt="0"/>
      <dgm:spPr/>
    </dgm:pt>
    <dgm:pt modelId="{0754DD92-3934-4F90-920F-EFD6CA214B8B}" type="pres">
      <dgm:prSet presAssocID="{A549F7AB-6E0D-4245-BEE4-1CBC0ECFC86B}" presName="rootText" presStyleLbl="node2" presStyleIdx="1" presStyleCnt="2">
        <dgm:presLayoutVars>
          <dgm:chPref val="3"/>
        </dgm:presLayoutVars>
      </dgm:prSet>
      <dgm:spPr/>
    </dgm:pt>
    <dgm:pt modelId="{4EE0D844-D802-4E8C-A303-9CAC0A8F4ED4}" type="pres">
      <dgm:prSet presAssocID="{A549F7AB-6E0D-4245-BEE4-1CBC0ECFC86B}" presName="rootConnector" presStyleLbl="node2" presStyleIdx="1" presStyleCnt="2"/>
      <dgm:spPr/>
    </dgm:pt>
    <dgm:pt modelId="{93EE4ACC-4C5C-4C84-82B0-B86004C2DD94}" type="pres">
      <dgm:prSet presAssocID="{A549F7AB-6E0D-4245-BEE4-1CBC0ECFC86B}" presName="hierChild4" presStyleCnt="0"/>
      <dgm:spPr/>
    </dgm:pt>
    <dgm:pt modelId="{E77967B1-3BFB-437A-8EE4-A7F5616255B1}" type="pres">
      <dgm:prSet presAssocID="{A549F7AB-6E0D-4245-BEE4-1CBC0ECFC86B}" presName="hierChild5" presStyleCnt="0"/>
      <dgm:spPr/>
    </dgm:pt>
    <dgm:pt modelId="{E6C5A099-F75A-4801-9785-011EEB63466B}" type="pres">
      <dgm:prSet presAssocID="{6B28E365-3DB8-48E6-9E8C-068C90E78CA5}" presName="hierChild3" presStyleCnt="0"/>
      <dgm:spPr/>
    </dgm:pt>
  </dgm:ptLst>
  <dgm:cxnLst>
    <dgm:cxn modelId="{1A5A5C4E-56E1-47FF-9F26-FCA296A68853}" type="presOf" srcId="{61748EA5-9B23-49B3-B5B8-4A25BAF45F28}" destId="{EEE973ED-2183-4660-99E2-DFEABAA5899F}" srcOrd="1" destOrd="0" presId="urn:microsoft.com/office/officeart/2005/8/layout/orgChart1"/>
    <dgm:cxn modelId="{BFFCFE2A-8D42-4C12-ACD1-F2836155BF24}" type="presOf" srcId="{0769EF6F-D6B5-47B1-96B3-50D83072E005}" destId="{342517CF-5BBB-496F-AF17-692294EDA93F}" srcOrd="0" destOrd="0" presId="urn:microsoft.com/office/officeart/2005/8/layout/orgChart1"/>
    <dgm:cxn modelId="{DCE1D703-D49C-4054-8D96-B65BA0C1600B}" type="presOf" srcId="{4C5EADB0-84A8-4458-AF8D-42EE67CF530C}" destId="{F27C0749-69A3-4E37-BA32-B2C6B5A0FFB6}" srcOrd="0" destOrd="0" presId="urn:microsoft.com/office/officeart/2005/8/layout/orgChart1"/>
    <dgm:cxn modelId="{B1AA9C18-DAA4-4103-826C-A47831B62347}" type="presOf" srcId="{6B28E365-3DB8-48E6-9E8C-068C90E78CA5}" destId="{35E97B1A-87CE-4DD2-BCC5-9AD922A456C4}" srcOrd="1" destOrd="0" presId="urn:microsoft.com/office/officeart/2005/8/layout/orgChart1"/>
    <dgm:cxn modelId="{47CF7011-FE9C-45AE-8FE2-946EA38AAF1F}" srcId="{6B28E365-3DB8-48E6-9E8C-068C90E78CA5}" destId="{61748EA5-9B23-49B3-B5B8-4A25BAF45F28}" srcOrd="0" destOrd="0" parTransId="{549E2F63-14A6-4D81-A09B-F1BA17E91BD1}" sibTransId="{E74D5562-DE2F-4663-9BF9-47D79A0E87B5}"/>
    <dgm:cxn modelId="{11203801-0099-4C77-B31C-55C363648FAD}" type="presOf" srcId="{A549F7AB-6E0D-4245-BEE4-1CBC0ECFC86B}" destId="{0754DD92-3934-4F90-920F-EFD6CA214B8B}" srcOrd="0" destOrd="0" presId="urn:microsoft.com/office/officeart/2005/8/layout/orgChart1"/>
    <dgm:cxn modelId="{500A4036-6F20-4516-BB64-C10DA44FAA00}" srcId="{0769EF6F-D6B5-47B1-96B3-50D83072E005}" destId="{6B28E365-3DB8-48E6-9E8C-068C90E78CA5}" srcOrd="0" destOrd="0" parTransId="{427089F1-DA9E-4AD9-B86C-E76B92C35B65}" sibTransId="{033A770B-B17D-4411-B871-C72EEAAA2D20}"/>
    <dgm:cxn modelId="{4B1F7C34-0E87-49DC-B797-80C2DA686B14}" type="presOf" srcId="{549E2F63-14A6-4D81-A09B-F1BA17E91BD1}" destId="{664F40A0-DEA6-40D4-90D3-CFFA332C3FD0}" srcOrd="0" destOrd="0" presId="urn:microsoft.com/office/officeart/2005/8/layout/orgChart1"/>
    <dgm:cxn modelId="{7FA31A35-070E-4B0E-9CD5-0AFC6FDB7559}" srcId="{6B28E365-3DB8-48E6-9E8C-068C90E78CA5}" destId="{A549F7AB-6E0D-4245-BEE4-1CBC0ECFC86B}" srcOrd="1" destOrd="0" parTransId="{4C5EADB0-84A8-4458-AF8D-42EE67CF530C}" sibTransId="{9EF13A13-C083-470C-A83A-1569BE1A5C2E}"/>
    <dgm:cxn modelId="{807E64E9-FED8-45F7-AE1D-8995D5CE73BC}" type="presOf" srcId="{A549F7AB-6E0D-4245-BEE4-1CBC0ECFC86B}" destId="{4EE0D844-D802-4E8C-A303-9CAC0A8F4ED4}" srcOrd="1" destOrd="0" presId="urn:microsoft.com/office/officeart/2005/8/layout/orgChart1"/>
    <dgm:cxn modelId="{658079E5-3CBB-463C-A2B3-6B56562B323B}" type="presOf" srcId="{61748EA5-9B23-49B3-B5B8-4A25BAF45F28}" destId="{6F87BCA7-763A-4254-9E50-3C5473314D9A}" srcOrd="0" destOrd="0" presId="urn:microsoft.com/office/officeart/2005/8/layout/orgChart1"/>
    <dgm:cxn modelId="{530DDFED-6CD6-4CC9-AD29-D63E8165AB22}" type="presOf" srcId="{6B28E365-3DB8-48E6-9E8C-068C90E78CA5}" destId="{409C8AC2-D4F7-4335-BB82-09A17817EA1F}" srcOrd="0" destOrd="0" presId="urn:microsoft.com/office/officeart/2005/8/layout/orgChart1"/>
    <dgm:cxn modelId="{691E3720-E7EF-48C2-ACE5-273AF57337BA}" type="presParOf" srcId="{342517CF-5BBB-496F-AF17-692294EDA93F}" destId="{0E51B248-19AF-435F-A389-FA00E9B2F13B}" srcOrd="0" destOrd="0" presId="urn:microsoft.com/office/officeart/2005/8/layout/orgChart1"/>
    <dgm:cxn modelId="{27B497BE-2A39-48B6-9AC9-2A1827550014}" type="presParOf" srcId="{0E51B248-19AF-435F-A389-FA00E9B2F13B}" destId="{6DA79F1C-7CC1-4EB9-A85F-94DD0B1E86E9}" srcOrd="0" destOrd="0" presId="urn:microsoft.com/office/officeart/2005/8/layout/orgChart1"/>
    <dgm:cxn modelId="{B8801E16-120E-4A6E-99D3-D02CA3C72787}" type="presParOf" srcId="{6DA79F1C-7CC1-4EB9-A85F-94DD0B1E86E9}" destId="{409C8AC2-D4F7-4335-BB82-09A17817EA1F}" srcOrd="0" destOrd="0" presId="urn:microsoft.com/office/officeart/2005/8/layout/orgChart1"/>
    <dgm:cxn modelId="{F56D98EF-23B7-4A26-BB35-64A335FB24F1}" type="presParOf" srcId="{6DA79F1C-7CC1-4EB9-A85F-94DD0B1E86E9}" destId="{35E97B1A-87CE-4DD2-BCC5-9AD922A456C4}" srcOrd="1" destOrd="0" presId="urn:microsoft.com/office/officeart/2005/8/layout/orgChart1"/>
    <dgm:cxn modelId="{EAE7547E-9243-434C-8F37-D254775B1449}" type="presParOf" srcId="{0E51B248-19AF-435F-A389-FA00E9B2F13B}" destId="{5FC95373-AF85-4B3F-A864-EA13CC40827E}" srcOrd="1" destOrd="0" presId="urn:microsoft.com/office/officeart/2005/8/layout/orgChart1"/>
    <dgm:cxn modelId="{31A5903C-064A-45D1-BF98-305946691660}" type="presParOf" srcId="{5FC95373-AF85-4B3F-A864-EA13CC40827E}" destId="{664F40A0-DEA6-40D4-90D3-CFFA332C3FD0}" srcOrd="0" destOrd="0" presId="urn:microsoft.com/office/officeart/2005/8/layout/orgChart1"/>
    <dgm:cxn modelId="{EFE8C8B6-7DC8-4ED3-AF33-559A499E8CA2}" type="presParOf" srcId="{5FC95373-AF85-4B3F-A864-EA13CC40827E}" destId="{ECB64A8A-D356-44D2-A111-871124F7DAF1}" srcOrd="1" destOrd="0" presId="urn:microsoft.com/office/officeart/2005/8/layout/orgChart1"/>
    <dgm:cxn modelId="{DD731DDE-6C30-4EE0-B275-E385A5CA90EB}" type="presParOf" srcId="{ECB64A8A-D356-44D2-A111-871124F7DAF1}" destId="{363CECCD-3738-4361-8CE3-6AB0A7DB0D87}" srcOrd="0" destOrd="0" presId="urn:microsoft.com/office/officeart/2005/8/layout/orgChart1"/>
    <dgm:cxn modelId="{906542C2-1EC4-4521-8399-629E189A04C8}" type="presParOf" srcId="{363CECCD-3738-4361-8CE3-6AB0A7DB0D87}" destId="{6F87BCA7-763A-4254-9E50-3C5473314D9A}" srcOrd="0" destOrd="0" presId="urn:microsoft.com/office/officeart/2005/8/layout/orgChart1"/>
    <dgm:cxn modelId="{2A617298-56AF-4B4B-AD28-62615273A645}" type="presParOf" srcId="{363CECCD-3738-4361-8CE3-6AB0A7DB0D87}" destId="{EEE973ED-2183-4660-99E2-DFEABAA5899F}" srcOrd="1" destOrd="0" presId="urn:microsoft.com/office/officeart/2005/8/layout/orgChart1"/>
    <dgm:cxn modelId="{B9C98D17-82FE-4BB5-8D35-03D67A1B459D}" type="presParOf" srcId="{ECB64A8A-D356-44D2-A111-871124F7DAF1}" destId="{526E3864-A79E-49ED-B7EA-86CB44A3C38B}" srcOrd="1" destOrd="0" presId="urn:microsoft.com/office/officeart/2005/8/layout/orgChart1"/>
    <dgm:cxn modelId="{F63E7BBB-F958-4C68-B546-64F418BC1B00}" type="presParOf" srcId="{ECB64A8A-D356-44D2-A111-871124F7DAF1}" destId="{97A77FCF-885F-48F7-A08B-B2382C7C8558}" srcOrd="2" destOrd="0" presId="urn:microsoft.com/office/officeart/2005/8/layout/orgChart1"/>
    <dgm:cxn modelId="{2B737587-447C-4E7D-948A-B82761679783}" type="presParOf" srcId="{5FC95373-AF85-4B3F-A864-EA13CC40827E}" destId="{F27C0749-69A3-4E37-BA32-B2C6B5A0FFB6}" srcOrd="2" destOrd="0" presId="urn:microsoft.com/office/officeart/2005/8/layout/orgChart1"/>
    <dgm:cxn modelId="{DD031465-3BFD-4255-AE9D-4E32FAE3C461}" type="presParOf" srcId="{5FC95373-AF85-4B3F-A864-EA13CC40827E}" destId="{891E84EC-7546-4408-87E3-703839B081F1}" srcOrd="3" destOrd="0" presId="urn:microsoft.com/office/officeart/2005/8/layout/orgChart1"/>
    <dgm:cxn modelId="{6FB9F805-4E7E-4F5A-9AAE-F9577149B9BC}" type="presParOf" srcId="{891E84EC-7546-4408-87E3-703839B081F1}" destId="{F86B61B1-393A-4822-B75E-74EFDBF19EC9}" srcOrd="0" destOrd="0" presId="urn:microsoft.com/office/officeart/2005/8/layout/orgChart1"/>
    <dgm:cxn modelId="{F0E400F6-5AAD-4694-8164-0F07141E266D}" type="presParOf" srcId="{F86B61B1-393A-4822-B75E-74EFDBF19EC9}" destId="{0754DD92-3934-4F90-920F-EFD6CA214B8B}" srcOrd="0" destOrd="0" presId="urn:microsoft.com/office/officeart/2005/8/layout/orgChart1"/>
    <dgm:cxn modelId="{BDC89E98-27E3-49EF-87E7-570142FFCFA6}" type="presParOf" srcId="{F86B61B1-393A-4822-B75E-74EFDBF19EC9}" destId="{4EE0D844-D802-4E8C-A303-9CAC0A8F4ED4}" srcOrd="1" destOrd="0" presId="urn:microsoft.com/office/officeart/2005/8/layout/orgChart1"/>
    <dgm:cxn modelId="{38334CCB-5DFA-42E8-807C-A65163AC468A}" type="presParOf" srcId="{891E84EC-7546-4408-87E3-703839B081F1}" destId="{93EE4ACC-4C5C-4C84-82B0-B86004C2DD94}" srcOrd="1" destOrd="0" presId="urn:microsoft.com/office/officeart/2005/8/layout/orgChart1"/>
    <dgm:cxn modelId="{8C607ABB-3505-46FF-90B2-0BFB89FC58DB}" type="presParOf" srcId="{891E84EC-7546-4408-87E3-703839B081F1}" destId="{E77967B1-3BFB-437A-8EE4-A7F5616255B1}" srcOrd="2" destOrd="0" presId="urn:microsoft.com/office/officeart/2005/8/layout/orgChart1"/>
    <dgm:cxn modelId="{6A5CC215-849B-46DA-8627-BD584C990270}" type="presParOf" srcId="{0E51B248-19AF-435F-A389-FA00E9B2F13B}" destId="{E6C5A099-F75A-4801-9785-011EEB6346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69EF6F-D6B5-47B1-96B3-50D83072E00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28E365-3DB8-48E6-9E8C-068C90E78CA5}">
      <dgm:prSet phldrT="[Texte]"/>
      <dgm:spPr/>
      <dgm:t>
        <a:bodyPr/>
        <a:lstStyle/>
        <a:p>
          <a:r>
            <a:rPr lang="fr-FR" dirty="0" smtClean="0"/>
            <a:t>Martial</a:t>
          </a:r>
          <a:endParaRPr lang="fr-FR" dirty="0"/>
        </a:p>
      </dgm:t>
    </dgm:pt>
    <dgm:pt modelId="{427089F1-DA9E-4AD9-B86C-E76B92C35B65}" type="parTrans" cxnId="{500A4036-6F20-4516-BB64-C10DA44FAA00}">
      <dgm:prSet/>
      <dgm:spPr/>
      <dgm:t>
        <a:bodyPr/>
        <a:lstStyle/>
        <a:p>
          <a:endParaRPr lang="fr-FR"/>
        </a:p>
      </dgm:t>
    </dgm:pt>
    <dgm:pt modelId="{033A770B-B17D-4411-B871-C72EEAAA2D20}" type="sibTrans" cxnId="{500A4036-6F20-4516-BB64-C10DA44FAA00}">
      <dgm:prSet/>
      <dgm:spPr/>
      <dgm:t>
        <a:bodyPr/>
        <a:lstStyle/>
        <a:p>
          <a:endParaRPr lang="fr-FR"/>
        </a:p>
      </dgm:t>
    </dgm:pt>
    <dgm:pt modelId="{61748EA5-9B23-49B3-B5B8-4A25BAF45F28}">
      <dgm:prSet phldrT="[Texte]"/>
      <dgm:spPr/>
      <dgm:t>
        <a:bodyPr/>
        <a:lstStyle/>
        <a:p>
          <a:r>
            <a:rPr lang="fr-FR" dirty="0" smtClean="0"/>
            <a:t>Mêlée</a:t>
          </a:r>
          <a:endParaRPr lang="fr-FR" dirty="0"/>
        </a:p>
      </dgm:t>
    </dgm:pt>
    <dgm:pt modelId="{549E2F63-14A6-4D81-A09B-F1BA17E91BD1}" type="parTrans" cxnId="{47CF7011-FE9C-45AE-8FE2-946EA38AAF1F}">
      <dgm:prSet/>
      <dgm:spPr/>
      <dgm:t>
        <a:bodyPr/>
        <a:lstStyle/>
        <a:p>
          <a:endParaRPr lang="fr-FR"/>
        </a:p>
      </dgm:t>
    </dgm:pt>
    <dgm:pt modelId="{E74D5562-DE2F-4663-9BF9-47D79A0E87B5}" type="sibTrans" cxnId="{47CF7011-FE9C-45AE-8FE2-946EA38AAF1F}">
      <dgm:prSet/>
      <dgm:spPr/>
      <dgm:t>
        <a:bodyPr/>
        <a:lstStyle/>
        <a:p>
          <a:endParaRPr lang="fr-FR"/>
        </a:p>
      </dgm:t>
    </dgm:pt>
    <dgm:pt modelId="{A549F7AB-6E0D-4245-BEE4-1CBC0ECFC86B}">
      <dgm:prSet phldrT="[Texte]"/>
      <dgm:spPr/>
      <dgm:t>
        <a:bodyPr/>
        <a:lstStyle/>
        <a:p>
          <a:r>
            <a:rPr lang="fr-FR" dirty="0" smtClean="0"/>
            <a:t>Distance</a:t>
          </a:r>
          <a:endParaRPr lang="fr-FR" dirty="0"/>
        </a:p>
      </dgm:t>
    </dgm:pt>
    <dgm:pt modelId="{4C5EADB0-84A8-4458-AF8D-42EE67CF530C}" type="parTrans" cxnId="{7FA31A35-070E-4B0E-9CD5-0AFC6FDB7559}">
      <dgm:prSet/>
      <dgm:spPr/>
      <dgm:t>
        <a:bodyPr/>
        <a:lstStyle/>
        <a:p>
          <a:endParaRPr lang="fr-FR"/>
        </a:p>
      </dgm:t>
    </dgm:pt>
    <dgm:pt modelId="{9EF13A13-C083-470C-A83A-1569BE1A5C2E}" type="sibTrans" cxnId="{7FA31A35-070E-4B0E-9CD5-0AFC6FDB7559}">
      <dgm:prSet/>
      <dgm:spPr/>
      <dgm:t>
        <a:bodyPr/>
        <a:lstStyle/>
        <a:p>
          <a:endParaRPr lang="fr-FR"/>
        </a:p>
      </dgm:t>
    </dgm:pt>
    <dgm:pt modelId="{342517CF-5BBB-496F-AF17-692294EDA93F}" type="pres">
      <dgm:prSet presAssocID="{0769EF6F-D6B5-47B1-96B3-50D83072E0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E51B248-19AF-435F-A389-FA00E9B2F13B}" type="pres">
      <dgm:prSet presAssocID="{6B28E365-3DB8-48E6-9E8C-068C90E78CA5}" presName="hierRoot1" presStyleCnt="0">
        <dgm:presLayoutVars>
          <dgm:hierBranch val="init"/>
        </dgm:presLayoutVars>
      </dgm:prSet>
      <dgm:spPr/>
    </dgm:pt>
    <dgm:pt modelId="{6DA79F1C-7CC1-4EB9-A85F-94DD0B1E86E9}" type="pres">
      <dgm:prSet presAssocID="{6B28E365-3DB8-48E6-9E8C-068C90E78CA5}" presName="rootComposite1" presStyleCnt="0"/>
      <dgm:spPr/>
    </dgm:pt>
    <dgm:pt modelId="{409C8AC2-D4F7-4335-BB82-09A17817EA1F}" type="pres">
      <dgm:prSet presAssocID="{6B28E365-3DB8-48E6-9E8C-068C90E78CA5}" presName="rootText1" presStyleLbl="node0" presStyleIdx="0" presStyleCnt="1">
        <dgm:presLayoutVars>
          <dgm:chPref val="3"/>
        </dgm:presLayoutVars>
      </dgm:prSet>
      <dgm:spPr/>
    </dgm:pt>
    <dgm:pt modelId="{35E97B1A-87CE-4DD2-BCC5-9AD922A456C4}" type="pres">
      <dgm:prSet presAssocID="{6B28E365-3DB8-48E6-9E8C-068C90E78CA5}" presName="rootConnector1" presStyleLbl="node1" presStyleIdx="0" presStyleCnt="0"/>
      <dgm:spPr/>
    </dgm:pt>
    <dgm:pt modelId="{5FC95373-AF85-4B3F-A864-EA13CC40827E}" type="pres">
      <dgm:prSet presAssocID="{6B28E365-3DB8-48E6-9E8C-068C90E78CA5}" presName="hierChild2" presStyleCnt="0"/>
      <dgm:spPr/>
    </dgm:pt>
    <dgm:pt modelId="{664F40A0-DEA6-40D4-90D3-CFFA332C3FD0}" type="pres">
      <dgm:prSet presAssocID="{549E2F63-14A6-4D81-A09B-F1BA17E91BD1}" presName="Name37" presStyleLbl="parChTrans1D2" presStyleIdx="0" presStyleCnt="2"/>
      <dgm:spPr/>
    </dgm:pt>
    <dgm:pt modelId="{ECB64A8A-D356-44D2-A111-871124F7DAF1}" type="pres">
      <dgm:prSet presAssocID="{61748EA5-9B23-49B3-B5B8-4A25BAF45F28}" presName="hierRoot2" presStyleCnt="0">
        <dgm:presLayoutVars>
          <dgm:hierBranch val="init"/>
        </dgm:presLayoutVars>
      </dgm:prSet>
      <dgm:spPr/>
    </dgm:pt>
    <dgm:pt modelId="{363CECCD-3738-4361-8CE3-6AB0A7DB0D87}" type="pres">
      <dgm:prSet presAssocID="{61748EA5-9B23-49B3-B5B8-4A25BAF45F28}" presName="rootComposite" presStyleCnt="0"/>
      <dgm:spPr/>
    </dgm:pt>
    <dgm:pt modelId="{6F87BCA7-763A-4254-9E50-3C5473314D9A}" type="pres">
      <dgm:prSet presAssocID="{61748EA5-9B23-49B3-B5B8-4A25BAF45F2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EE973ED-2183-4660-99E2-DFEABAA5899F}" type="pres">
      <dgm:prSet presAssocID="{61748EA5-9B23-49B3-B5B8-4A25BAF45F28}" presName="rootConnector" presStyleLbl="node2" presStyleIdx="0" presStyleCnt="2"/>
      <dgm:spPr/>
    </dgm:pt>
    <dgm:pt modelId="{526E3864-A79E-49ED-B7EA-86CB44A3C38B}" type="pres">
      <dgm:prSet presAssocID="{61748EA5-9B23-49B3-B5B8-4A25BAF45F28}" presName="hierChild4" presStyleCnt="0"/>
      <dgm:spPr/>
    </dgm:pt>
    <dgm:pt modelId="{97A77FCF-885F-48F7-A08B-B2382C7C8558}" type="pres">
      <dgm:prSet presAssocID="{61748EA5-9B23-49B3-B5B8-4A25BAF45F28}" presName="hierChild5" presStyleCnt="0"/>
      <dgm:spPr/>
    </dgm:pt>
    <dgm:pt modelId="{F27C0749-69A3-4E37-BA32-B2C6B5A0FFB6}" type="pres">
      <dgm:prSet presAssocID="{4C5EADB0-84A8-4458-AF8D-42EE67CF530C}" presName="Name37" presStyleLbl="parChTrans1D2" presStyleIdx="1" presStyleCnt="2"/>
      <dgm:spPr/>
    </dgm:pt>
    <dgm:pt modelId="{891E84EC-7546-4408-87E3-703839B081F1}" type="pres">
      <dgm:prSet presAssocID="{A549F7AB-6E0D-4245-BEE4-1CBC0ECFC86B}" presName="hierRoot2" presStyleCnt="0">
        <dgm:presLayoutVars>
          <dgm:hierBranch val="init"/>
        </dgm:presLayoutVars>
      </dgm:prSet>
      <dgm:spPr/>
    </dgm:pt>
    <dgm:pt modelId="{F86B61B1-393A-4822-B75E-74EFDBF19EC9}" type="pres">
      <dgm:prSet presAssocID="{A549F7AB-6E0D-4245-BEE4-1CBC0ECFC86B}" presName="rootComposite" presStyleCnt="0"/>
      <dgm:spPr/>
    </dgm:pt>
    <dgm:pt modelId="{0754DD92-3934-4F90-920F-EFD6CA214B8B}" type="pres">
      <dgm:prSet presAssocID="{A549F7AB-6E0D-4245-BEE4-1CBC0ECFC86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EE0D844-D802-4E8C-A303-9CAC0A8F4ED4}" type="pres">
      <dgm:prSet presAssocID="{A549F7AB-6E0D-4245-BEE4-1CBC0ECFC86B}" presName="rootConnector" presStyleLbl="node2" presStyleIdx="1" presStyleCnt="2"/>
      <dgm:spPr/>
    </dgm:pt>
    <dgm:pt modelId="{93EE4ACC-4C5C-4C84-82B0-B86004C2DD94}" type="pres">
      <dgm:prSet presAssocID="{A549F7AB-6E0D-4245-BEE4-1CBC0ECFC86B}" presName="hierChild4" presStyleCnt="0"/>
      <dgm:spPr/>
    </dgm:pt>
    <dgm:pt modelId="{E77967B1-3BFB-437A-8EE4-A7F5616255B1}" type="pres">
      <dgm:prSet presAssocID="{A549F7AB-6E0D-4245-BEE4-1CBC0ECFC86B}" presName="hierChild5" presStyleCnt="0"/>
      <dgm:spPr/>
    </dgm:pt>
    <dgm:pt modelId="{E6C5A099-F75A-4801-9785-011EEB63466B}" type="pres">
      <dgm:prSet presAssocID="{6B28E365-3DB8-48E6-9E8C-068C90E78CA5}" presName="hierChild3" presStyleCnt="0"/>
      <dgm:spPr/>
    </dgm:pt>
  </dgm:ptLst>
  <dgm:cxnLst>
    <dgm:cxn modelId="{47CF7011-FE9C-45AE-8FE2-946EA38AAF1F}" srcId="{6B28E365-3DB8-48E6-9E8C-068C90E78CA5}" destId="{61748EA5-9B23-49B3-B5B8-4A25BAF45F28}" srcOrd="0" destOrd="0" parTransId="{549E2F63-14A6-4D81-A09B-F1BA17E91BD1}" sibTransId="{E74D5562-DE2F-4663-9BF9-47D79A0E87B5}"/>
    <dgm:cxn modelId="{85C1127D-5249-4B2B-AD9D-6C33A600A184}" type="presOf" srcId="{4C5EADB0-84A8-4458-AF8D-42EE67CF530C}" destId="{F27C0749-69A3-4E37-BA32-B2C6B5A0FFB6}" srcOrd="0" destOrd="0" presId="urn:microsoft.com/office/officeart/2005/8/layout/orgChart1"/>
    <dgm:cxn modelId="{500A4036-6F20-4516-BB64-C10DA44FAA00}" srcId="{0769EF6F-D6B5-47B1-96B3-50D83072E005}" destId="{6B28E365-3DB8-48E6-9E8C-068C90E78CA5}" srcOrd="0" destOrd="0" parTransId="{427089F1-DA9E-4AD9-B86C-E76B92C35B65}" sibTransId="{033A770B-B17D-4411-B871-C72EEAAA2D20}"/>
    <dgm:cxn modelId="{B78E614C-EBD5-4BAE-9BD5-2339EC01D459}" type="presOf" srcId="{61748EA5-9B23-49B3-B5B8-4A25BAF45F28}" destId="{EEE973ED-2183-4660-99E2-DFEABAA5899F}" srcOrd="1" destOrd="0" presId="urn:microsoft.com/office/officeart/2005/8/layout/orgChart1"/>
    <dgm:cxn modelId="{26E81C3A-9A9F-465D-813D-9AECDCEC205D}" type="presOf" srcId="{6B28E365-3DB8-48E6-9E8C-068C90E78CA5}" destId="{35E97B1A-87CE-4DD2-BCC5-9AD922A456C4}" srcOrd="1" destOrd="0" presId="urn:microsoft.com/office/officeart/2005/8/layout/orgChart1"/>
    <dgm:cxn modelId="{7FA31A35-070E-4B0E-9CD5-0AFC6FDB7559}" srcId="{6B28E365-3DB8-48E6-9E8C-068C90E78CA5}" destId="{A549F7AB-6E0D-4245-BEE4-1CBC0ECFC86B}" srcOrd="1" destOrd="0" parTransId="{4C5EADB0-84A8-4458-AF8D-42EE67CF530C}" sibTransId="{9EF13A13-C083-470C-A83A-1569BE1A5C2E}"/>
    <dgm:cxn modelId="{0E5A6313-9CB4-44E1-A7E6-61AC66CF7249}" type="presOf" srcId="{A549F7AB-6E0D-4245-BEE4-1CBC0ECFC86B}" destId="{4EE0D844-D802-4E8C-A303-9CAC0A8F4ED4}" srcOrd="1" destOrd="0" presId="urn:microsoft.com/office/officeart/2005/8/layout/orgChart1"/>
    <dgm:cxn modelId="{5C0687EC-C1D2-42AB-A8E6-632D8CE775AB}" type="presOf" srcId="{61748EA5-9B23-49B3-B5B8-4A25BAF45F28}" destId="{6F87BCA7-763A-4254-9E50-3C5473314D9A}" srcOrd="0" destOrd="0" presId="urn:microsoft.com/office/officeart/2005/8/layout/orgChart1"/>
    <dgm:cxn modelId="{1EFC7F76-3D00-4C09-8859-2B8D9493C033}" type="presOf" srcId="{6B28E365-3DB8-48E6-9E8C-068C90E78CA5}" destId="{409C8AC2-D4F7-4335-BB82-09A17817EA1F}" srcOrd="0" destOrd="0" presId="urn:microsoft.com/office/officeart/2005/8/layout/orgChart1"/>
    <dgm:cxn modelId="{E76EA4DC-ACA2-4150-8374-FE052720B8C3}" type="presOf" srcId="{0769EF6F-D6B5-47B1-96B3-50D83072E005}" destId="{342517CF-5BBB-496F-AF17-692294EDA93F}" srcOrd="0" destOrd="0" presId="urn:microsoft.com/office/officeart/2005/8/layout/orgChart1"/>
    <dgm:cxn modelId="{1D500685-302E-4050-813D-D6994B119AC5}" type="presOf" srcId="{A549F7AB-6E0D-4245-BEE4-1CBC0ECFC86B}" destId="{0754DD92-3934-4F90-920F-EFD6CA214B8B}" srcOrd="0" destOrd="0" presId="urn:microsoft.com/office/officeart/2005/8/layout/orgChart1"/>
    <dgm:cxn modelId="{6A7AEFC0-0222-4468-A489-10E0016D6CD3}" type="presOf" srcId="{549E2F63-14A6-4D81-A09B-F1BA17E91BD1}" destId="{664F40A0-DEA6-40D4-90D3-CFFA332C3FD0}" srcOrd="0" destOrd="0" presId="urn:microsoft.com/office/officeart/2005/8/layout/orgChart1"/>
    <dgm:cxn modelId="{1994EF18-74D5-4027-96F0-170DF3C6A2C2}" type="presParOf" srcId="{342517CF-5BBB-496F-AF17-692294EDA93F}" destId="{0E51B248-19AF-435F-A389-FA00E9B2F13B}" srcOrd="0" destOrd="0" presId="urn:microsoft.com/office/officeart/2005/8/layout/orgChart1"/>
    <dgm:cxn modelId="{76F1AAE9-F37B-4F2F-8B0D-17B93F29CC84}" type="presParOf" srcId="{0E51B248-19AF-435F-A389-FA00E9B2F13B}" destId="{6DA79F1C-7CC1-4EB9-A85F-94DD0B1E86E9}" srcOrd="0" destOrd="0" presId="urn:microsoft.com/office/officeart/2005/8/layout/orgChart1"/>
    <dgm:cxn modelId="{7E554417-7A3B-41C0-B04F-36A97ED77D67}" type="presParOf" srcId="{6DA79F1C-7CC1-4EB9-A85F-94DD0B1E86E9}" destId="{409C8AC2-D4F7-4335-BB82-09A17817EA1F}" srcOrd="0" destOrd="0" presId="urn:microsoft.com/office/officeart/2005/8/layout/orgChart1"/>
    <dgm:cxn modelId="{BBA027B4-F65A-4C50-AD27-6E601128AC08}" type="presParOf" srcId="{6DA79F1C-7CC1-4EB9-A85F-94DD0B1E86E9}" destId="{35E97B1A-87CE-4DD2-BCC5-9AD922A456C4}" srcOrd="1" destOrd="0" presId="urn:microsoft.com/office/officeart/2005/8/layout/orgChart1"/>
    <dgm:cxn modelId="{1947D49E-A570-4F7D-B610-B1076ED6356D}" type="presParOf" srcId="{0E51B248-19AF-435F-A389-FA00E9B2F13B}" destId="{5FC95373-AF85-4B3F-A864-EA13CC40827E}" srcOrd="1" destOrd="0" presId="urn:microsoft.com/office/officeart/2005/8/layout/orgChart1"/>
    <dgm:cxn modelId="{EAB1DEA8-7AD3-4195-978B-F0BDDEF27AEF}" type="presParOf" srcId="{5FC95373-AF85-4B3F-A864-EA13CC40827E}" destId="{664F40A0-DEA6-40D4-90D3-CFFA332C3FD0}" srcOrd="0" destOrd="0" presId="urn:microsoft.com/office/officeart/2005/8/layout/orgChart1"/>
    <dgm:cxn modelId="{DAFF68EB-426E-469F-8814-3EC64AD549BF}" type="presParOf" srcId="{5FC95373-AF85-4B3F-A864-EA13CC40827E}" destId="{ECB64A8A-D356-44D2-A111-871124F7DAF1}" srcOrd="1" destOrd="0" presId="urn:microsoft.com/office/officeart/2005/8/layout/orgChart1"/>
    <dgm:cxn modelId="{EBADE0B5-7AA6-4556-8FEE-F9AEBA5B730D}" type="presParOf" srcId="{ECB64A8A-D356-44D2-A111-871124F7DAF1}" destId="{363CECCD-3738-4361-8CE3-6AB0A7DB0D87}" srcOrd="0" destOrd="0" presId="urn:microsoft.com/office/officeart/2005/8/layout/orgChart1"/>
    <dgm:cxn modelId="{A04127FD-E180-42B9-A735-F3E0189F55DD}" type="presParOf" srcId="{363CECCD-3738-4361-8CE3-6AB0A7DB0D87}" destId="{6F87BCA7-763A-4254-9E50-3C5473314D9A}" srcOrd="0" destOrd="0" presId="urn:microsoft.com/office/officeart/2005/8/layout/orgChart1"/>
    <dgm:cxn modelId="{5EB1445E-6A14-456C-A31E-5ADACB2799AA}" type="presParOf" srcId="{363CECCD-3738-4361-8CE3-6AB0A7DB0D87}" destId="{EEE973ED-2183-4660-99E2-DFEABAA5899F}" srcOrd="1" destOrd="0" presId="urn:microsoft.com/office/officeart/2005/8/layout/orgChart1"/>
    <dgm:cxn modelId="{D088A85E-D1A5-444E-8633-5AAD5AB70C09}" type="presParOf" srcId="{ECB64A8A-D356-44D2-A111-871124F7DAF1}" destId="{526E3864-A79E-49ED-B7EA-86CB44A3C38B}" srcOrd="1" destOrd="0" presId="urn:microsoft.com/office/officeart/2005/8/layout/orgChart1"/>
    <dgm:cxn modelId="{80B7F4D9-33D9-4A16-BB03-68F53995949F}" type="presParOf" srcId="{ECB64A8A-D356-44D2-A111-871124F7DAF1}" destId="{97A77FCF-885F-48F7-A08B-B2382C7C8558}" srcOrd="2" destOrd="0" presId="urn:microsoft.com/office/officeart/2005/8/layout/orgChart1"/>
    <dgm:cxn modelId="{61D58C0B-E4DB-4B7E-9A9B-E2777197E97A}" type="presParOf" srcId="{5FC95373-AF85-4B3F-A864-EA13CC40827E}" destId="{F27C0749-69A3-4E37-BA32-B2C6B5A0FFB6}" srcOrd="2" destOrd="0" presId="urn:microsoft.com/office/officeart/2005/8/layout/orgChart1"/>
    <dgm:cxn modelId="{8003D056-B95C-4284-95ED-4F22211F3941}" type="presParOf" srcId="{5FC95373-AF85-4B3F-A864-EA13CC40827E}" destId="{891E84EC-7546-4408-87E3-703839B081F1}" srcOrd="3" destOrd="0" presId="urn:microsoft.com/office/officeart/2005/8/layout/orgChart1"/>
    <dgm:cxn modelId="{68871B54-0DDC-48F9-84A2-F1AE0802A79B}" type="presParOf" srcId="{891E84EC-7546-4408-87E3-703839B081F1}" destId="{F86B61B1-393A-4822-B75E-74EFDBF19EC9}" srcOrd="0" destOrd="0" presId="urn:microsoft.com/office/officeart/2005/8/layout/orgChart1"/>
    <dgm:cxn modelId="{BBC48156-1CC1-41FC-B942-FF96B95149BD}" type="presParOf" srcId="{F86B61B1-393A-4822-B75E-74EFDBF19EC9}" destId="{0754DD92-3934-4F90-920F-EFD6CA214B8B}" srcOrd="0" destOrd="0" presId="urn:microsoft.com/office/officeart/2005/8/layout/orgChart1"/>
    <dgm:cxn modelId="{E7717BC1-0A47-458E-81E1-49F2983C3CBD}" type="presParOf" srcId="{F86B61B1-393A-4822-B75E-74EFDBF19EC9}" destId="{4EE0D844-D802-4E8C-A303-9CAC0A8F4ED4}" srcOrd="1" destOrd="0" presId="urn:microsoft.com/office/officeart/2005/8/layout/orgChart1"/>
    <dgm:cxn modelId="{5E293F63-B959-40E3-8D73-52470337CF7F}" type="presParOf" srcId="{891E84EC-7546-4408-87E3-703839B081F1}" destId="{93EE4ACC-4C5C-4C84-82B0-B86004C2DD94}" srcOrd="1" destOrd="0" presId="urn:microsoft.com/office/officeart/2005/8/layout/orgChart1"/>
    <dgm:cxn modelId="{7C1F23E9-907C-405B-B604-39ECCF8FCA43}" type="presParOf" srcId="{891E84EC-7546-4408-87E3-703839B081F1}" destId="{E77967B1-3BFB-437A-8EE4-A7F5616255B1}" srcOrd="2" destOrd="0" presId="urn:microsoft.com/office/officeart/2005/8/layout/orgChart1"/>
    <dgm:cxn modelId="{49DB7FEF-EE72-4075-9915-23A9893B310B}" type="presParOf" srcId="{0E51B248-19AF-435F-A389-FA00E9B2F13B}" destId="{E6C5A099-F75A-4801-9785-011EEB6346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81CDA-BC53-4EFF-9E40-B47702E2CED1}">
      <dsp:nvSpPr>
        <dsp:cNvPr id="0" name=""/>
        <dsp:cNvSpPr/>
      </dsp:nvSpPr>
      <dsp:spPr>
        <a:xfrm>
          <a:off x="5493" y="1348022"/>
          <a:ext cx="2372728" cy="17711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156210" rIns="52070" bIns="5207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100" kern="1200" dirty="0" smtClean="0"/>
            <a:t>Physique</a:t>
          </a:r>
          <a:endParaRPr lang="fr-FR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100" kern="1200" dirty="0" smtClean="0"/>
            <a:t>Magique</a:t>
          </a:r>
          <a:endParaRPr lang="fr-FR" sz="4100" kern="1200" dirty="0"/>
        </a:p>
      </dsp:txBody>
      <dsp:txXfrm>
        <a:off x="46994" y="1389523"/>
        <a:ext cx="2289726" cy="1729690"/>
      </dsp:txXfrm>
    </dsp:sp>
    <dsp:sp modelId="{9B1323DA-E00B-4FF5-B6BD-BAB130A0E166}">
      <dsp:nvSpPr>
        <dsp:cNvPr id="0" name=""/>
        <dsp:cNvSpPr/>
      </dsp:nvSpPr>
      <dsp:spPr>
        <a:xfrm>
          <a:off x="5493" y="3119214"/>
          <a:ext cx="2372728" cy="76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Mental</a:t>
          </a:r>
          <a:endParaRPr lang="fr-FR" sz="2800" kern="1200" dirty="0"/>
        </a:p>
      </dsp:txBody>
      <dsp:txXfrm>
        <a:off x="5493" y="3119214"/>
        <a:ext cx="1670935" cy="761612"/>
      </dsp:txXfrm>
    </dsp:sp>
    <dsp:sp modelId="{3AF54158-2B98-4851-9D7F-4A94FD7C33EC}">
      <dsp:nvSpPr>
        <dsp:cNvPr id="0" name=""/>
        <dsp:cNvSpPr/>
      </dsp:nvSpPr>
      <dsp:spPr>
        <a:xfrm>
          <a:off x="1743549" y="3240189"/>
          <a:ext cx="830454" cy="83045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34D03-35A4-4867-954D-CC90983A0A9C}">
      <dsp:nvSpPr>
        <dsp:cNvPr id="0" name=""/>
        <dsp:cNvSpPr/>
      </dsp:nvSpPr>
      <dsp:spPr>
        <a:xfrm>
          <a:off x="2779744" y="1348022"/>
          <a:ext cx="2372728" cy="17711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156210" rIns="52070" bIns="5207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100" kern="1200" dirty="0" smtClean="0"/>
            <a:t>Passé</a:t>
          </a:r>
          <a:endParaRPr lang="fr-FR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100" kern="1200" dirty="0" smtClean="0"/>
            <a:t>Futur</a:t>
          </a:r>
          <a:endParaRPr lang="fr-FR" sz="4100" kern="1200" dirty="0"/>
        </a:p>
      </dsp:txBody>
      <dsp:txXfrm>
        <a:off x="2821245" y="1389523"/>
        <a:ext cx="2289726" cy="1729690"/>
      </dsp:txXfrm>
    </dsp:sp>
    <dsp:sp modelId="{6A75CD77-CA4F-4BE0-A1D0-9120C98F0BC0}">
      <dsp:nvSpPr>
        <dsp:cNvPr id="0" name=""/>
        <dsp:cNvSpPr/>
      </dsp:nvSpPr>
      <dsp:spPr>
        <a:xfrm>
          <a:off x="2779744" y="3119214"/>
          <a:ext cx="2372728" cy="76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Historique</a:t>
          </a:r>
          <a:endParaRPr lang="fr-FR" sz="2800" kern="1200" dirty="0"/>
        </a:p>
      </dsp:txBody>
      <dsp:txXfrm>
        <a:off x="2779744" y="3119214"/>
        <a:ext cx="1670935" cy="761612"/>
      </dsp:txXfrm>
    </dsp:sp>
    <dsp:sp modelId="{8C043EED-EE62-4063-9A8E-B70B929548AA}">
      <dsp:nvSpPr>
        <dsp:cNvPr id="0" name=""/>
        <dsp:cNvSpPr/>
      </dsp:nvSpPr>
      <dsp:spPr>
        <a:xfrm>
          <a:off x="4517800" y="3240189"/>
          <a:ext cx="830454" cy="83045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0BDC8-181C-40AD-B2DC-CB3908E16B1C}">
      <dsp:nvSpPr>
        <dsp:cNvPr id="0" name=""/>
        <dsp:cNvSpPr/>
      </dsp:nvSpPr>
      <dsp:spPr>
        <a:xfrm>
          <a:off x="5553995" y="1348022"/>
          <a:ext cx="2372728" cy="17711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156210" rIns="52070" bIns="5207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100" kern="1200" dirty="0" smtClean="0"/>
            <a:t>Mêlée</a:t>
          </a:r>
          <a:endParaRPr lang="fr-FR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4100" kern="1200" dirty="0" smtClean="0"/>
            <a:t>Distance</a:t>
          </a:r>
          <a:endParaRPr lang="fr-FR" sz="4100" kern="1200" dirty="0"/>
        </a:p>
      </dsp:txBody>
      <dsp:txXfrm>
        <a:off x="5595496" y="1389523"/>
        <a:ext cx="2289726" cy="1729690"/>
      </dsp:txXfrm>
    </dsp:sp>
    <dsp:sp modelId="{EDDBE2BF-EA7A-4B58-9F9D-66DD356547C6}">
      <dsp:nvSpPr>
        <dsp:cNvPr id="0" name=""/>
        <dsp:cNvSpPr/>
      </dsp:nvSpPr>
      <dsp:spPr>
        <a:xfrm>
          <a:off x="5553995" y="3119214"/>
          <a:ext cx="2372728" cy="76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Martial</a:t>
          </a:r>
          <a:endParaRPr lang="fr-FR" sz="2800" kern="1200" dirty="0"/>
        </a:p>
      </dsp:txBody>
      <dsp:txXfrm>
        <a:off x="5553995" y="3119214"/>
        <a:ext cx="1670935" cy="761612"/>
      </dsp:txXfrm>
    </dsp:sp>
    <dsp:sp modelId="{50A065F3-9B76-4D9E-850A-2C3C6A9DD9A5}">
      <dsp:nvSpPr>
        <dsp:cNvPr id="0" name=""/>
        <dsp:cNvSpPr/>
      </dsp:nvSpPr>
      <dsp:spPr>
        <a:xfrm>
          <a:off x="7292051" y="3240189"/>
          <a:ext cx="830454" cy="83045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C0749-69A3-4E37-BA32-B2C6B5A0FFB6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F40A0-DEA6-40D4-90D3-CFFA332C3FD0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C8AC2-D4F7-4335-BB82-09A17817EA1F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Mental</a:t>
          </a:r>
          <a:endParaRPr lang="fr-FR" sz="6500" kern="1200" dirty="0"/>
        </a:p>
      </dsp:txBody>
      <dsp:txXfrm>
        <a:off x="2225972" y="485320"/>
        <a:ext cx="3676054" cy="1838027"/>
      </dsp:txXfrm>
    </dsp:sp>
    <dsp:sp modelId="{6F87BCA7-763A-4254-9E50-3C5473314D9A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Physique</a:t>
          </a:r>
          <a:endParaRPr lang="fr-FR" sz="6500" kern="1200" dirty="0"/>
        </a:p>
      </dsp:txBody>
      <dsp:txXfrm>
        <a:off x="1959" y="3095319"/>
        <a:ext cx="3676054" cy="1838027"/>
      </dsp:txXfrm>
    </dsp:sp>
    <dsp:sp modelId="{0754DD92-3934-4F90-920F-EFD6CA214B8B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Magique</a:t>
          </a:r>
          <a:endParaRPr lang="fr-FR" sz="6500" kern="1200" dirty="0"/>
        </a:p>
      </dsp:txBody>
      <dsp:txXfrm>
        <a:off x="4449985" y="3095319"/>
        <a:ext cx="3676054" cy="1838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C0749-69A3-4E37-BA32-B2C6B5A0FFB6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F40A0-DEA6-40D4-90D3-CFFA332C3FD0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C8AC2-D4F7-4335-BB82-09A17817EA1F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Historique</a:t>
          </a:r>
          <a:endParaRPr lang="fr-FR" sz="6500" kern="1200" dirty="0"/>
        </a:p>
      </dsp:txBody>
      <dsp:txXfrm>
        <a:off x="2225972" y="485320"/>
        <a:ext cx="3676054" cy="1838027"/>
      </dsp:txXfrm>
    </dsp:sp>
    <dsp:sp modelId="{6F87BCA7-763A-4254-9E50-3C5473314D9A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Passé</a:t>
          </a:r>
          <a:endParaRPr lang="fr-FR" sz="6500" kern="1200" dirty="0"/>
        </a:p>
      </dsp:txBody>
      <dsp:txXfrm>
        <a:off x="1959" y="3095319"/>
        <a:ext cx="3676054" cy="1838027"/>
      </dsp:txXfrm>
    </dsp:sp>
    <dsp:sp modelId="{0754DD92-3934-4F90-920F-EFD6CA214B8B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Futur</a:t>
          </a:r>
          <a:endParaRPr lang="fr-FR" sz="6500" kern="1200" dirty="0"/>
        </a:p>
      </dsp:txBody>
      <dsp:txXfrm>
        <a:off x="4449985" y="3095319"/>
        <a:ext cx="3676054" cy="18380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C0749-69A3-4E37-BA32-B2C6B5A0FFB6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F40A0-DEA6-40D4-90D3-CFFA332C3FD0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C8AC2-D4F7-4335-BB82-09A17817EA1F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Martial</a:t>
          </a:r>
          <a:endParaRPr lang="fr-FR" sz="6500" kern="1200" dirty="0"/>
        </a:p>
      </dsp:txBody>
      <dsp:txXfrm>
        <a:off x="2225972" y="485320"/>
        <a:ext cx="3676054" cy="1838027"/>
      </dsp:txXfrm>
    </dsp:sp>
    <dsp:sp modelId="{6F87BCA7-763A-4254-9E50-3C5473314D9A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Mêlée</a:t>
          </a:r>
          <a:endParaRPr lang="fr-FR" sz="6500" kern="1200" dirty="0"/>
        </a:p>
      </dsp:txBody>
      <dsp:txXfrm>
        <a:off x="1959" y="3095319"/>
        <a:ext cx="3676054" cy="1838027"/>
      </dsp:txXfrm>
    </dsp:sp>
    <dsp:sp modelId="{0754DD92-3934-4F90-920F-EFD6CA214B8B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Distance</a:t>
          </a:r>
          <a:endParaRPr lang="fr-FR" sz="6500" kern="1200" dirty="0"/>
        </a:p>
      </dsp:txBody>
      <dsp:txXfrm>
        <a:off x="4449985" y="3095319"/>
        <a:ext cx="3676054" cy="183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14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8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4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41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90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56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00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4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4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45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57C4-5101-48C2-B3DA-04DC306D8DB2}" type="datetimeFigureOut">
              <a:rPr lang="fr-FR" smtClean="0"/>
              <a:t>12/08/2018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76AE-2466-4D6A-B25D-7F89035DDF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0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7344935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8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5557784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61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713888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37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267894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2234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CARREZ</dc:creator>
  <cp:lastModifiedBy>Nicolas CARREZ</cp:lastModifiedBy>
  <cp:revision>7</cp:revision>
  <dcterms:created xsi:type="dcterms:W3CDTF">2018-08-12T17:36:50Z</dcterms:created>
  <dcterms:modified xsi:type="dcterms:W3CDTF">2018-08-12T19:04:46Z</dcterms:modified>
</cp:coreProperties>
</file>