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16256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ésentation" id="{0367A1C7-87C7-4A47-B991-FECB7E178185}">
          <p14:sldIdLst>
            <p14:sldId id="256"/>
            <p14:sldId id="257"/>
          </p14:sldIdLst>
        </p14:section>
        <p14:section name="Construire son personnage" id="{CC6F81EB-5BF2-47B6-92DB-578AF9C84C02}">
          <p14:sldIdLst>
            <p14:sldId id="258"/>
            <p14:sldId id="259"/>
            <p14:sldId id="260"/>
            <p14:sldId id="261"/>
            <p14:sldId id="263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29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6"/>
            <a:ext cx="10363200" cy="565949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6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BBE59-2B6B-4164-8B94-2604AE85FD55}" type="datetimeFigureOut">
              <a:rPr lang="fr-FR" smtClean="0"/>
              <a:t>07/07/2018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2D0F-7A90-4997-BAED-C4C43B49D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1986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BBE59-2B6B-4164-8B94-2604AE85FD55}" type="datetimeFigureOut">
              <a:rPr lang="fr-FR" smtClean="0"/>
              <a:t>07/07/2018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2D0F-7A90-4997-BAED-C4C43B49D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065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09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09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BBE59-2B6B-4164-8B94-2604AE85FD55}" type="datetimeFigureOut">
              <a:rPr lang="fr-FR" smtClean="0"/>
              <a:t>07/07/2018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2D0F-7A90-4997-BAED-C4C43B49D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6590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BBE59-2B6B-4164-8B94-2604AE85FD55}" type="datetimeFigureOut">
              <a:rPr lang="fr-FR" smtClean="0"/>
              <a:t>07/07/2018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2D0F-7A90-4997-BAED-C4C43B49D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8302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52716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878731"/>
            <a:ext cx="10515600" cy="3555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BBE59-2B6B-4164-8B94-2604AE85FD55}" type="datetimeFigureOut">
              <a:rPr lang="fr-FR" smtClean="0"/>
              <a:t>07/07/2018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2D0F-7A90-4997-BAED-C4C43B49D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4023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27407"/>
            <a:ext cx="5181600" cy="1031428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27407"/>
            <a:ext cx="5181600" cy="1031428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BBE59-2B6B-4164-8B94-2604AE85FD55}" type="datetimeFigureOut">
              <a:rPr lang="fr-FR" smtClean="0"/>
              <a:t>07/07/2018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2D0F-7A90-4997-BAED-C4C43B49D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3766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5485"/>
            <a:ext cx="10515600" cy="314207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984979"/>
            <a:ext cx="5157787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37956"/>
            <a:ext cx="5157787" cy="87338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984979"/>
            <a:ext cx="5183188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37956"/>
            <a:ext cx="5183188" cy="87338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BBE59-2B6B-4164-8B94-2604AE85FD55}" type="datetimeFigureOut">
              <a:rPr lang="fr-FR" smtClean="0"/>
              <a:t>07/07/2018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2D0F-7A90-4997-BAED-C4C43B49D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0658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BBE59-2B6B-4164-8B94-2604AE85FD55}" type="datetimeFigureOut">
              <a:rPr lang="fr-FR" smtClean="0"/>
              <a:t>07/07/2018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2D0F-7A90-4997-BAED-C4C43B49D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9641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BBE59-2B6B-4164-8B94-2604AE85FD55}" type="datetimeFigureOut">
              <a:rPr lang="fr-FR" smtClean="0"/>
              <a:t>07/07/2018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2D0F-7A90-4997-BAED-C4C43B49D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6967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7"/>
            <a:ext cx="6172200" cy="1155229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BBE59-2B6B-4164-8B94-2604AE85FD55}" type="datetimeFigureOut">
              <a:rPr lang="fr-FR" smtClean="0"/>
              <a:t>07/07/2018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2D0F-7A90-4997-BAED-C4C43B49D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7651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7"/>
            <a:ext cx="6172200" cy="1155229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BBE59-2B6B-4164-8B94-2604AE85FD55}" type="datetimeFigureOut">
              <a:rPr lang="fr-FR" smtClean="0"/>
              <a:t>07/07/2018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2D0F-7A90-4997-BAED-C4C43B49D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0884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5485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27407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BBE59-2B6B-4164-8B94-2604AE85FD55}" type="datetimeFigureOut">
              <a:rPr lang="fr-FR" smtClean="0"/>
              <a:t>07/07/2018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2D0F-7A90-4997-BAED-C4C43B49D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8652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Realm</a:t>
            </a:r>
            <a:r>
              <a:rPr lang="fr-FR" dirty="0" smtClean="0"/>
              <a:t> of the </a:t>
            </a:r>
            <a:r>
              <a:rPr lang="fr-FR" dirty="0" err="1" smtClean="0"/>
              <a:t>Deads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Manuel des joueurs</a:t>
            </a:r>
          </a:p>
          <a:p>
            <a:endParaRPr lang="fr-FR" dirty="0"/>
          </a:p>
          <a:p>
            <a:r>
              <a:rPr lang="fr-FR" dirty="0"/>
              <a:t>Bienvenue dans votre après-vie, </a:t>
            </a:r>
            <a:br>
              <a:rPr lang="fr-FR" dirty="0"/>
            </a:br>
            <a:r>
              <a:rPr lang="fr-FR" dirty="0" err="1"/>
              <a:t>Xendera</a:t>
            </a:r>
            <a:r>
              <a:rPr lang="fr-FR" dirty="0"/>
              <a:t> vous attend…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427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Table des </a:t>
            </a:r>
            <a:r>
              <a:rPr lang="fr-FR" dirty="0" err="1" smtClean="0"/>
              <a:t>matieres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840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Construire son personnage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5278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races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Damné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8255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classes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8001994"/>
              </p:ext>
            </p:extLst>
          </p:nvPr>
        </p:nvGraphicFramePr>
        <p:xfrm>
          <a:off x="838200" y="4327525"/>
          <a:ext cx="105156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Combat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Magie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Tactique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2711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compétences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5485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handicaps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4717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L’équipement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45506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31</Words>
  <Application>Microsoft Office PowerPoint</Application>
  <PresentationFormat>Personnalisé</PresentationFormat>
  <Paragraphs>15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Realm of the Deads</vt:lpstr>
      <vt:lpstr>Table des matieres</vt:lpstr>
      <vt:lpstr>Construire son personnage</vt:lpstr>
      <vt:lpstr>Les races</vt:lpstr>
      <vt:lpstr>Les classes</vt:lpstr>
      <vt:lpstr>Les compétences</vt:lpstr>
      <vt:lpstr>Les handicaps</vt:lpstr>
      <vt:lpstr>L’équipement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Realm of the Deads</dc:title>
  <dc:creator>Nicolas CARREZ</dc:creator>
  <cp:lastModifiedBy>Nicolas CARREZ</cp:lastModifiedBy>
  <cp:revision>3</cp:revision>
  <dcterms:created xsi:type="dcterms:W3CDTF">2018-07-06T22:03:18Z</dcterms:created>
  <dcterms:modified xsi:type="dcterms:W3CDTF">2018-07-06T22:16:15Z</dcterms:modified>
</cp:coreProperties>
</file>