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0D95B74-48F6-413A-85A1-446013F4FA6A}">
          <p14:sldIdLst>
            <p14:sldId id="256"/>
          </p14:sldIdLst>
        </p14:section>
        <p14:section name="Heros" id="{2D972146-3EEC-4426-AEA8-E8F5E5F19DEB}">
          <p14:sldIdLst>
            <p14:sldId id="258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85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33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23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48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2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5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633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91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94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50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397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111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8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21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4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90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47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229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414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73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D4BE7C-3CD3-4465-A389-06323A1F0889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BC97B5-EB2B-42FE-9A72-BEDBC0E1E39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0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DeadSpells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Bienvenue dans votre après-vie,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Xendera </a:t>
            </a:r>
            <a:r>
              <a:rPr lang="fr-FR" dirty="0"/>
              <a:t>vous attend…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85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 joueur à le choix entre quatre classes:</a:t>
            </a:r>
          </a:p>
          <a:p>
            <a:r>
              <a:rPr lang="fr-FR" sz="2400" dirty="0" smtClean="0"/>
              <a:t>Chaque </a:t>
            </a:r>
            <a:r>
              <a:rPr lang="fr-FR" sz="2400" dirty="0" smtClean="0"/>
              <a:t>classes a ses particularités. </a:t>
            </a:r>
          </a:p>
          <a:p>
            <a:r>
              <a:rPr lang="fr-FR" sz="2400" dirty="0" smtClean="0"/>
              <a:t>La classe détermine une catégorie de compétences, ainsi qu’un bonus/malus aux statistiques de base du héros.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9709949"/>
              </p:ext>
            </p:extLst>
          </p:nvPr>
        </p:nvGraphicFramePr>
        <p:xfrm>
          <a:off x="6035038" y="1846263"/>
          <a:ext cx="5662976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744"/>
                <a:gridCol w="1415744"/>
                <a:gridCol w="1415744"/>
                <a:gridCol w="14157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Combattant</a:t>
                      </a:r>
                      <a:br>
                        <a:rPr lang="fr-FR" sz="1600" dirty="0" smtClean="0"/>
                      </a:br>
                      <a:r>
                        <a:rPr lang="fr-FR" sz="1600" dirty="0" err="1" smtClean="0"/>
                        <a:t>CàC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Défenseur</a:t>
                      </a:r>
                      <a:br>
                        <a:rPr lang="fr-FR" sz="1600" dirty="0" smtClean="0"/>
                      </a:br>
                      <a:r>
                        <a:rPr lang="fr-FR" sz="1600" dirty="0" err="1" smtClean="0"/>
                        <a:t>CàC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Combattant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Distance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Défenseur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Distance</a:t>
                      </a:r>
                      <a:endParaRPr lang="fr-FR" sz="1600" dirty="0"/>
                    </a:p>
                  </a:txBody>
                  <a:tcPr marL="83838" marR="838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Lutteur</a:t>
                      </a:r>
                      <a:endParaRPr lang="fr-FR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Bloqueur</a:t>
                      </a:r>
                      <a:endParaRPr lang="fr-FR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Archer</a:t>
                      </a:r>
                      <a:endParaRPr lang="fr-FR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Tacticien</a:t>
                      </a:r>
                      <a:endParaRPr lang="fr-FR" dirty="0"/>
                    </a:p>
                  </a:txBody>
                  <a:tcPr marL="83838" marR="838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Habile et Puissant, 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il combat</a:t>
                      </a:r>
                      <a:r>
                        <a:rPr lang="fr-FR" sz="1600" baseline="0" dirty="0" smtClean="0"/>
                        <a:t> en assénant des coups précis aux ennemis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Vigoureux et Solide,</a:t>
                      </a:r>
                      <a:r>
                        <a:rPr lang="fr-FR" sz="1600" baseline="0" dirty="0" smtClean="0"/>
                        <a:t> </a:t>
                      </a:r>
                      <a:br>
                        <a:rPr lang="fr-FR" sz="1600" baseline="0" dirty="0" smtClean="0"/>
                      </a:br>
                      <a:r>
                        <a:rPr lang="fr-FR" sz="1600" baseline="0" dirty="0" smtClean="0"/>
                        <a:t>il protège ses alliés en se prenant les coups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Rapide et Rusé, 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il attaque avec discrétion les ennemis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Réfléchi et Prudent,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 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il piège</a:t>
                      </a:r>
                      <a:r>
                        <a:rPr lang="fr-FR" sz="1600" baseline="0" dirty="0" smtClean="0"/>
                        <a:t> les ennemis et épaule ses alliés</a:t>
                      </a:r>
                      <a:r>
                        <a:rPr lang="fr-FR" sz="1600" dirty="0" smtClean="0"/>
                        <a:t> </a:t>
                      </a:r>
                      <a:endParaRPr lang="fr-FR" sz="1600" dirty="0"/>
                    </a:p>
                  </a:txBody>
                  <a:tcPr marL="83838" marR="8383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Eléments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Les éléments sont des bonus accordes aux joueurs, ceux-ci définissent les affinités du joueur avec son environnement, mais également lui accorde une gamme de compétences déblocable pa</a:t>
            </a:r>
            <a:r>
              <a:rPr lang="fr-FR" sz="2400" dirty="0" smtClean="0"/>
              <a:t>r niveau.</a:t>
            </a:r>
            <a:endParaRPr lang="fr-FR" sz="2400" dirty="0" smtClean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6250428"/>
              </p:ext>
            </p:extLst>
          </p:nvPr>
        </p:nvGraphicFramePr>
        <p:xfrm>
          <a:off x="6035038" y="1846263"/>
          <a:ext cx="5662976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744"/>
                <a:gridCol w="1415744"/>
                <a:gridCol w="1415744"/>
                <a:gridCol w="14157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Eau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Plante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Feu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Electrique</a:t>
                      </a:r>
                      <a:endParaRPr lang="fr-FR" sz="1600" dirty="0"/>
                    </a:p>
                  </a:txBody>
                  <a:tcPr marL="83838" marR="838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Calme</a:t>
                      </a:r>
                      <a:endParaRPr lang="fr-FR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Apaisant</a:t>
                      </a:r>
                      <a:endParaRPr lang="fr-FR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Fougueux</a:t>
                      </a:r>
                      <a:endParaRPr lang="fr-FR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Energique</a:t>
                      </a:r>
                      <a:endParaRPr lang="fr-FR" dirty="0"/>
                    </a:p>
                  </a:txBody>
                  <a:tcPr marL="83838" marR="838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Avantage  proche</a:t>
                      </a:r>
                      <a:r>
                        <a:rPr lang="fr-FR" sz="1600" baseline="0" dirty="0" smtClean="0"/>
                        <a:t> de l’eau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Avantage en foret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Avantage</a:t>
                      </a:r>
                      <a:r>
                        <a:rPr lang="fr-FR" sz="1600" baseline="0" dirty="0" smtClean="0"/>
                        <a:t> dans les terrains secs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Avantage en</a:t>
                      </a:r>
                      <a:r>
                        <a:rPr lang="fr-FR" sz="1600" baseline="0" dirty="0" smtClean="0"/>
                        <a:t> ville</a:t>
                      </a:r>
                      <a:endParaRPr lang="fr-FR" sz="1600" dirty="0"/>
                    </a:p>
                  </a:txBody>
                  <a:tcPr marL="83838" marR="83838"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42245"/>
              </p:ext>
            </p:extLst>
          </p:nvPr>
        </p:nvGraphicFramePr>
        <p:xfrm>
          <a:off x="4590474" y="4026284"/>
          <a:ext cx="710754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1508"/>
                <a:gridCol w="1421508"/>
                <a:gridCol w="1421508"/>
                <a:gridCol w="1421508"/>
                <a:gridCol w="14215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Compétences physiques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Compétences magiques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Equipements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400" dirty="0" smtClean="0"/>
              <a:t>Présence d’armes uniquement,</a:t>
            </a:r>
            <a:br>
              <a:rPr lang="fr-FR" sz="2400" dirty="0" smtClean="0"/>
            </a:br>
            <a:r>
              <a:rPr lang="fr-FR" sz="2400" dirty="0" smtClean="0"/>
              <a:t>Absence d’armure et autres équipements.</a:t>
            </a:r>
          </a:p>
          <a:p>
            <a:r>
              <a:rPr lang="fr-FR" sz="2400" dirty="0" smtClean="0"/>
              <a:t>Les armes possèdent des statistiques qui donne des bonus au joueur.</a:t>
            </a:r>
          </a:p>
          <a:p>
            <a:r>
              <a:rPr lang="fr-FR" sz="2400" dirty="0" smtClean="0"/>
              <a:t>Chaque joueur peux manier deux armes au maximum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(</a:t>
            </a:r>
            <a:r>
              <a:rPr lang="fr-FR" sz="2400" dirty="0" smtClean="0"/>
              <a:t>Un bonus à la fois)</a:t>
            </a:r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2001113"/>
              </p:ext>
            </p:extLst>
          </p:nvPr>
        </p:nvGraphicFramePr>
        <p:xfrm>
          <a:off x="6035036" y="1846263"/>
          <a:ext cx="5662980" cy="298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745"/>
                <a:gridCol w="1415745"/>
                <a:gridCol w="1415745"/>
                <a:gridCol w="1415745"/>
              </a:tblGrid>
              <a:tr h="66675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Catégories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Physique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Sort (Magique)</a:t>
                      </a:r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Compétence</a:t>
                      </a:r>
                      <a:endParaRPr lang="fr-FR" sz="1600" dirty="0"/>
                    </a:p>
                  </a:txBody>
                  <a:tcPr marL="83838" marR="838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Combattant</a:t>
                      </a:r>
                      <a:br>
                        <a:rPr lang="fr-FR" sz="1600" dirty="0" smtClean="0"/>
                      </a:br>
                      <a:r>
                        <a:rPr lang="fr-FR" sz="1600" dirty="0" err="1" smtClean="0"/>
                        <a:t>CàC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Epée Légère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Hache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Feu</a:t>
                      </a:r>
                      <a:r>
                        <a:rPr lang="fr-FR" sz="1600" baseline="0" dirty="0" smtClean="0"/>
                        <a:t> 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Enchainement</a:t>
                      </a:r>
                      <a:endParaRPr lang="fr-FR" sz="1600" dirty="0"/>
                    </a:p>
                  </a:txBody>
                  <a:tcPr marL="83838" marR="838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Défenseur</a:t>
                      </a:r>
                      <a:br>
                        <a:rPr lang="fr-FR" sz="1600" dirty="0" smtClean="0"/>
                      </a:br>
                      <a:r>
                        <a:rPr lang="fr-FR" sz="1600" dirty="0" err="1" smtClean="0"/>
                        <a:t>Càc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Epée Lourde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Bouclier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Gel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Blocus</a:t>
                      </a:r>
                      <a:endParaRPr lang="fr-FR" sz="1600" dirty="0"/>
                    </a:p>
                  </a:txBody>
                  <a:tcPr marL="83838" marR="838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Combattant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distance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Arc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Piège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Poison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Pluie de coups</a:t>
                      </a:r>
                      <a:endParaRPr lang="fr-FR" sz="1600" dirty="0"/>
                    </a:p>
                  </a:txBody>
                  <a:tcPr marL="83838" marR="838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Défenseur 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distance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Piège</a:t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Bombe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Electrique</a:t>
                      </a:r>
                      <a:endParaRPr lang="fr-FR" sz="1600" dirty="0"/>
                    </a:p>
                  </a:txBody>
                  <a:tcPr marL="83838" marR="83838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83838" marR="8383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2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2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ailles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82490931-56CF-4B24-AA10-6437BB0E688F}" vid="{65D1A7A1-8B8C-4B7E-A872-80BF4B83BEA8}"/>
    </a:ext>
  </a:extLst>
</a:theme>
</file>

<file path=ppt/theme/theme2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92</TotalTime>
  <Words>154</Words>
  <Application>Microsoft Office PowerPoint</Application>
  <PresentationFormat>Grand écran</PresentationFormat>
  <Paragraphs>57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Thème2</vt:lpstr>
      <vt:lpstr>Rétrospective</vt:lpstr>
      <vt:lpstr>DeadSpells</vt:lpstr>
      <vt:lpstr>Classes</vt:lpstr>
      <vt:lpstr>Eléments</vt:lpstr>
      <vt:lpstr>Equipements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CARREZ</dc:creator>
  <cp:lastModifiedBy>Nicolas</cp:lastModifiedBy>
  <cp:revision>31</cp:revision>
  <dcterms:created xsi:type="dcterms:W3CDTF">2018-05-22T20:01:37Z</dcterms:created>
  <dcterms:modified xsi:type="dcterms:W3CDTF">2018-05-23T06:33:40Z</dcterms:modified>
</cp:coreProperties>
</file>