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F07522-CEBB-E94B-EB83-D558CFF34651}" v="871" dt="2025-04-10T12:44:24.8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E18FA9B-3E06-41AF-BDF7-6710797097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9B942-99CF-4AC4-9F77-E625D2C71C6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E2813-601B-4697-B14D-165027600992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D4C1D-64AA-4DA1-8A75-FCF5ECA450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886DA9-2A38-4F39-B33B-4F7B5E44448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75EF03-110B-4710-A708-FEF1927612B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214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3F8F91-4F38-4A01-947F-C76C21BA8A7A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8CCA95-4F40-4CDD-BF1E-B8C9EB86EE73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295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8CCA95-4F40-4CDD-BF1E-B8C9EB86EE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80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4/15/2025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00CBFCC-E1FF-473E-BF42-70E7405CF173}" type="slidenum">
              <a:rPr lang="en-US" noProof="0" smtClean="0"/>
              <a:t>‹nº›</a:t>
            </a:fld>
            <a:endParaRPr lang="en-US" noProof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878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4/15/2025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784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4/15/2025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64236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4/15/2025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‹nº›</a:t>
            </a:fld>
            <a:endParaRPr lang="en-US" noProof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202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4/15/2025</a:t>
            </a:fld>
            <a:endParaRPr lang="en-US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tr-TR" smtClean="0"/>
              <a:t>‹nº›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36461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4/15/2025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‹nº›</a:t>
            </a:fld>
            <a:endParaRPr lang="en-US" noProof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05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4/15/2025</a:t>
            </a:fld>
            <a:endParaRPr lang="en-US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223613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4/15/2025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‹nº›</a:t>
            </a:fld>
            <a:endParaRPr lang="en-US" noProof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66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4/15/2025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2467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4/15/2025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50365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810A5-1A13-4087-8DFA-155E6E5B5D73}" type="datetimeFigureOut">
              <a:rPr lang="en-US" noProof="0" smtClean="0"/>
              <a:t>4/15/2025</a:t>
            </a:fld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0CBFCC-E1FF-473E-BF42-70E7405CF173}" type="slidenum">
              <a:rPr lang="en-US" noProof="0" smtClean="0"/>
              <a:t>‹nº›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746702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7B7810A5-1A13-4087-8DFA-155E6E5B5D73}" type="datetimeFigureOut">
              <a:rPr lang="tr-TR" smtClean="0"/>
              <a:t>15.04.2025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0CBFCC-E1FF-473E-BF42-70E7405CF173}" type="slidenum">
              <a:rPr lang="tr-TR" smtClean="0"/>
              <a:t>‹nº›</a:t>
            </a:fld>
            <a:endParaRPr lang="tr-TR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7175817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8281-3783-403A-B1AB-0182A003DF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8211" y="3326568"/>
            <a:ext cx="5518066" cy="1679279"/>
          </a:xfrm>
        </p:spPr>
        <p:txBody>
          <a:bodyPr>
            <a:normAutofit fontScale="90000"/>
          </a:bodyPr>
          <a:lstStyle/>
          <a:p>
            <a:r>
              <a:rPr lang="en-US" dirty="0">
                <a:cs typeface="Arial"/>
              </a:rPr>
              <a:t>Minesweeper 3D </a:t>
            </a:r>
            <a:r>
              <a:rPr lang="en-US" dirty="0" err="1">
                <a:cs typeface="Arial"/>
              </a:rPr>
              <a:t>ThreeJS</a:t>
            </a:r>
            <a:endParaRPr lang="en-US" dirty="0">
              <a:cs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EFF257-51AC-2F32-2EB7-56BFBA44DF59}"/>
              </a:ext>
            </a:extLst>
          </p:cNvPr>
          <p:cNvSpPr txBox="1"/>
          <p:nvPr/>
        </p:nvSpPr>
        <p:spPr>
          <a:xfrm>
            <a:off x="6447453" y="6390821"/>
            <a:ext cx="243764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Arial"/>
              </a:rPr>
              <a:t>Nuno Carvalho 97783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252571-BAF0-D95E-6A31-7E72113D824D}"/>
              </a:ext>
            </a:extLst>
          </p:cNvPr>
          <p:cNvSpPr txBox="1"/>
          <p:nvPr/>
        </p:nvSpPr>
        <p:spPr>
          <a:xfrm>
            <a:off x="1170214" y="176892"/>
            <a:ext cx="390525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dirty="0">
                <a:cs typeface="Arial"/>
              </a:rPr>
              <a:t>ICG 2024/2025</a:t>
            </a:r>
          </a:p>
        </p:txBody>
      </p:sp>
    </p:spTree>
    <p:extLst>
      <p:ext uri="{BB962C8B-B14F-4D97-AF65-F5344CB8AC3E}">
        <p14:creationId xmlns:p14="http://schemas.microsoft.com/office/powerpoint/2010/main" val="553726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5F7D-1B17-BA68-815B-1A2E45ED7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328" y="797896"/>
            <a:ext cx="7907531" cy="1077229"/>
          </a:xfrm>
        </p:spPr>
        <p:txBody>
          <a:bodyPr/>
          <a:lstStyle/>
          <a:p>
            <a:pPr algn="l"/>
            <a:r>
              <a:rPr lang="en-US" dirty="0" err="1">
                <a:cs typeface="Arial"/>
              </a:rPr>
              <a:t>Objetivos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75555-3A94-398E-F8EC-DB941869E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6559" y="1716836"/>
            <a:ext cx="7796540" cy="219950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O </a:t>
            </a:r>
            <a:r>
              <a:rPr lang="en-US" dirty="0" err="1">
                <a:ea typeface="+mn-lt"/>
                <a:cs typeface="+mn-lt"/>
              </a:rPr>
              <a:t>objetivo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deste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jogo</a:t>
            </a:r>
            <a:r>
              <a:rPr lang="en-US" dirty="0">
                <a:ea typeface="+mn-lt"/>
                <a:cs typeface="+mn-lt"/>
              </a:rPr>
              <a:t> é </a:t>
            </a:r>
            <a:r>
              <a:rPr lang="en-US" dirty="0" err="1">
                <a:ea typeface="+mn-lt"/>
                <a:cs typeface="+mn-lt"/>
              </a:rPr>
              <a:t>recriar</a:t>
            </a:r>
            <a:r>
              <a:rPr lang="en-US" dirty="0">
                <a:ea typeface="+mn-lt"/>
                <a:cs typeface="+mn-lt"/>
              </a:rPr>
              <a:t> o </a:t>
            </a:r>
            <a:r>
              <a:rPr lang="en-US" dirty="0" err="1">
                <a:ea typeface="+mn-lt"/>
                <a:cs typeface="+mn-lt"/>
              </a:rPr>
              <a:t>famoso</a:t>
            </a:r>
            <a:r>
              <a:rPr lang="en-US" dirty="0">
                <a:ea typeface="+mn-lt"/>
                <a:cs typeface="+mn-lt"/>
              </a:rPr>
              <a:t> “Minesweeper” </a:t>
            </a:r>
            <a:r>
              <a:rPr lang="en-US" dirty="0" err="1">
                <a:ea typeface="+mn-lt"/>
                <a:cs typeface="+mn-lt"/>
              </a:rPr>
              <a:t>proporcionando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versão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mais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atualizada</a:t>
            </a:r>
            <a:r>
              <a:rPr lang="en-US" dirty="0">
                <a:ea typeface="+mn-lt"/>
                <a:cs typeface="+mn-lt"/>
              </a:rPr>
              <a:t> e 3d do </a:t>
            </a:r>
            <a:r>
              <a:rPr lang="en-US" dirty="0" err="1">
                <a:ea typeface="+mn-lt"/>
                <a:cs typeface="+mn-lt"/>
              </a:rPr>
              <a:t>jogo</a:t>
            </a:r>
            <a:r>
              <a:rPr lang="en-US" dirty="0">
                <a:ea typeface="+mn-lt"/>
                <a:cs typeface="+mn-lt"/>
              </a:rPr>
              <a:t> e, </a:t>
            </a:r>
            <a:r>
              <a:rPr lang="en-US" dirty="0" err="1">
                <a:ea typeface="+mn-lt"/>
                <a:cs typeface="+mn-lt"/>
              </a:rPr>
              <a:t>ao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mesmo</a:t>
            </a:r>
            <a:r>
              <a:rPr lang="en-US" dirty="0">
                <a:ea typeface="+mn-lt"/>
                <a:cs typeface="+mn-lt"/>
              </a:rPr>
              <a:t> tempo </a:t>
            </a:r>
            <a:r>
              <a:rPr lang="en-US" dirty="0" err="1">
                <a:ea typeface="+mn-lt"/>
                <a:cs typeface="+mn-lt"/>
              </a:rPr>
              <a:t>oferecer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jogador</a:t>
            </a:r>
            <a:r>
              <a:rPr lang="en-US" dirty="0">
                <a:ea typeface="+mn-lt"/>
                <a:cs typeface="+mn-lt"/>
              </a:rPr>
              <a:t> a </a:t>
            </a:r>
            <a:r>
              <a:rPr lang="en-US" dirty="0" err="1">
                <a:ea typeface="+mn-lt"/>
                <a:cs typeface="+mn-lt"/>
              </a:rPr>
              <a:t>possibilidade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experimentar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uma</a:t>
            </a:r>
            <a:r>
              <a:rPr lang="en-US" dirty="0">
                <a:ea typeface="+mn-lt"/>
                <a:cs typeface="+mn-lt"/>
              </a:rPr>
              <a:t> nova </a:t>
            </a:r>
            <a:r>
              <a:rPr lang="en-US" dirty="0" err="1">
                <a:ea typeface="+mn-lt"/>
                <a:cs typeface="+mn-lt"/>
              </a:rPr>
              <a:t>aproximação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ao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jogo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 err="1">
                <a:ea typeface="+mn-lt"/>
                <a:cs typeface="+mn-lt"/>
              </a:rPr>
              <a:t>fazendo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uso</a:t>
            </a:r>
            <a:r>
              <a:rPr lang="en-US" dirty="0">
                <a:ea typeface="+mn-lt"/>
                <a:cs typeface="+mn-lt"/>
              </a:rPr>
              <a:t> de um </a:t>
            </a:r>
            <a:r>
              <a:rPr lang="en-US" dirty="0" err="1">
                <a:ea typeface="+mn-lt"/>
                <a:cs typeface="+mn-lt"/>
              </a:rPr>
              <a:t>cubo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vez</a:t>
            </a:r>
            <a:r>
              <a:rPr lang="en-US" dirty="0">
                <a:ea typeface="+mn-lt"/>
                <a:cs typeface="+mn-lt"/>
              </a:rPr>
              <a:t> de um plano</a:t>
            </a:r>
            <a:endParaRPr lang="en-US" dirty="0">
              <a:cs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603915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DD655-019D-88B8-44AF-AE573403E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0443A-9060-25E4-7DC8-5831CB32D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328" y="797896"/>
            <a:ext cx="7907531" cy="1077229"/>
          </a:xfrm>
        </p:spPr>
        <p:txBody>
          <a:bodyPr/>
          <a:lstStyle/>
          <a:p>
            <a:pPr algn="l"/>
            <a:r>
              <a:rPr lang="en-US" dirty="0" err="1">
                <a:cs typeface="Arial"/>
              </a:rPr>
              <a:t>Coisas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feitas</a:t>
            </a:r>
            <a:r>
              <a:rPr lang="en-US" dirty="0">
                <a:cs typeface="Arial"/>
              </a:rPr>
              <a:t> / a </a:t>
            </a:r>
            <a:r>
              <a:rPr lang="en-US" dirty="0" err="1">
                <a:cs typeface="Arial"/>
              </a:rPr>
              <a:t>fazer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3CA720-9F2A-A9CC-B427-D8A7D9B40CE3}"/>
              </a:ext>
            </a:extLst>
          </p:cNvPr>
          <p:cNvSpPr txBox="1"/>
          <p:nvPr/>
        </p:nvSpPr>
        <p:spPr>
          <a:xfrm>
            <a:off x="2340609" y="1721394"/>
            <a:ext cx="1810837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cs typeface="Arial"/>
              </a:rPr>
              <a:t>Estado </a:t>
            </a:r>
            <a:r>
              <a:rPr lang="en-US" sz="2000" b="1" dirty="0" err="1">
                <a:cs typeface="Arial"/>
              </a:rPr>
              <a:t>Atual</a:t>
            </a:r>
            <a:endParaRPr lang="en-US" sz="2000" b="1" dirty="0"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5B36F2-E6EC-82BB-8136-6E115852067A}"/>
              </a:ext>
            </a:extLst>
          </p:cNvPr>
          <p:cNvSpPr txBox="1"/>
          <p:nvPr/>
        </p:nvSpPr>
        <p:spPr>
          <a:xfrm>
            <a:off x="7156449" y="1721393"/>
            <a:ext cx="1810838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cs typeface="Arial"/>
              </a:rPr>
              <a:t>Jogo Final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637BE0-7589-F7F5-CC59-0CECDB204817}"/>
              </a:ext>
            </a:extLst>
          </p:cNvPr>
          <p:cNvSpPr txBox="1"/>
          <p:nvPr/>
        </p:nvSpPr>
        <p:spPr>
          <a:xfrm>
            <a:off x="2340609" y="2606736"/>
            <a:ext cx="3548017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cs typeface="Arial"/>
              </a:rPr>
              <a:t>Funcionalidades</a:t>
            </a:r>
            <a:r>
              <a:rPr lang="en-US" dirty="0">
                <a:cs typeface="Arial"/>
              </a:rPr>
              <a:t> do </a:t>
            </a:r>
            <a:r>
              <a:rPr lang="en-US" dirty="0" err="1">
                <a:cs typeface="Arial"/>
              </a:rPr>
              <a:t>jogo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implementadas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na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totalidade</a:t>
            </a:r>
            <a:endParaRPr lang="en-US" dirty="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cs typeface="Arial"/>
              </a:rPr>
              <a:t>Modelo</a:t>
            </a:r>
            <a:r>
              <a:rPr lang="en-US" dirty="0">
                <a:cs typeface="Arial"/>
              </a:rPr>
              <a:t> 3d para as </a:t>
            </a:r>
            <a:r>
              <a:rPr lang="en-US" dirty="0" err="1">
                <a:cs typeface="Arial"/>
              </a:rPr>
              <a:t>bandeiras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sinalizadoras</a:t>
            </a:r>
            <a:r>
              <a:rPr lang="en-US" dirty="0">
                <a:cs typeface="Arial"/>
              </a:rPr>
              <a:t> de minas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cs typeface="Arial"/>
              </a:rPr>
              <a:t>Modelo</a:t>
            </a:r>
            <a:r>
              <a:rPr lang="en-US" dirty="0">
                <a:cs typeface="Arial"/>
              </a:rPr>
              <a:t> 3D para as minas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cs typeface="Arial"/>
              </a:rPr>
              <a:t>Seleção</a:t>
            </a:r>
            <a:r>
              <a:rPr lang="en-US" dirty="0">
                <a:cs typeface="Arial"/>
              </a:rPr>
              <a:t> de </a:t>
            </a:r>
            <a:r>
              <a:rPr lang="en-US" dirty="0" err="1">
                <a:cs typeface="Arial"/>
              </a:rPr>
              <a:t>difucldade</a:t>
            </a:r>
            <a:endParaRPr lang="en-US" dirty="0"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cs typeface="Arial"/>
              </a:rPr>
              <a:t>Registo</a:t>
            </a:r>
            <a:r>
              <a:rPr lang="en-US" dirty="0">
                <a:cs typeface="Arial"/>
              </a:rPr>
              <a:t> de “</a:t>
            </a:r>
            <a:r>
              <a:rPr lang="en-US" dirty="0" err="1">
                <a:cs typeface="Arial"/>
              </a:rPr>
              <a:t>HighScore</a:t>
            </a:r>
            <a:r>
              <a:rPr lang="en-US" dirty="0">
                <a:cs typeface="Arial"/>
              </a:rPr>
              <a:t>”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03660D-94B4-6838-DB48-3D4DC9C9FC32}"/>
              </a:ext>
            </a:extLst>
          </p:cNvPr>
          <p:cNvSpPr txBox="1"/>
          <p:nvPr/>
        </p:nvSpPr>
        <p:spPr>
          <a:xfrm>
            <a:off x="7155060" y="2606736"/>
            <a:ext cx="375121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cs typeface="Arial"/>
              </a:rPr>
              <a:t>Implementação</a:t>
            </a:r>
            <a:r>
              <a:rPr lang="en-US" dirty="0">
                <a:cs typeface="Arial"/>
              </a:rPr>
              <a:t> do </a:t>
            </a:r>
            <a:r>
              <a:rPr lang="en-US" dirty="0" err="1">
                <a:cs typeface="Arial"/>
              </a:rPr>
              <a:t>cubo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288455-B053-2F49-899D-DC1E2BAEEDB9}"/>
              </a:ext>
            </a:extLst>
          </p:cNvPr>
          <p:cNvSpPr txBox="1"/>
          <p:nvPr/>
        </p:nvSpPr>
        <p:spPr>
          <a:xfrm>
            <a:off x="7155060" y="3622398"/>
            <a:ext cx="3903617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cs typeface="Arial"/>
              </a:rPr>
              <a:t>Elementos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interativos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na</a:t>
            </a:r>
            <a:r>
              <a:rPr lang="en-US" dirty="0">
                <a:cs typeface="Arial"/>
              </a:rPr>
              <a:t> </a:t>
            </a:r>
            <a:r>
              <a:rPr lang="en-US" dirty="0" err="1">
                <a:cs typeface="Arial"/>
              </a:rPr>
              <a:t>cena</a:t>
            </a:r>
            <a:r>
              <a:rPr lang="en-US" dirty="0">
                <a:cs typeface="Arial"/>
              </a:rPr>
              <a:t> (background)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0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A1B20-2648-62F6-EBFB-BBAD4F9D3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AC438-969F-0BC1-8499-E188EDC93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328" y="797896"/>
            <a:ext cx="7907531" cy="1077229"/>
          </a:xfrm>
        </p:spPr>
        <p:txBody>
          <a:bodyPr/>
          <a:lstStyle/>
          <a:p>
            <a:pPr algn="l"/>
            <a:r>
              <a:rPr lang="en-US" dirty="0" err="1">
                <a:cs typeface="Arial"/>
              </a:rPr>
              <a:t>Modelos</a:t>
            </a:r>
            <a:r>
              <a:rPr lang="en-US" dirty="0">
                <a:cs typeface="Arial"/>
              </a:rPr>
              <a:t> Feitos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148B625-3923-15DB-551F-CF51200D78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1180" y="2161862"/>
            <a:ext cx="1638610" cy="262815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3DCAEF80-C93C-513E-C989-3C65A8240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0409" y="2161862"/>
            <a:ext cx="2706612" cy="262815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450FA3C-AAD2-D099-E004-A1607723C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7639" y="2161862"/>
            <a:ext cx="2527075" cy="2628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2743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2F7BF6-CD39-4568-B8BD-EA8D252E10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9B0F2AC-8567-4D03-BFFC-653DB596C52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50455F8-10A0-4EEF-9BB1-9035E295B1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13</TotalTime>
  <Words>106</Words>
  <Application>Microsoft Office PowerPoint</Application>
  <PresentationFormat>Ecrã Panorâmico</PresentationFormat>
  <Paragraphs>17</Paragraphs>
  <Slides>4</Slides>
  <Notes>1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10" baseType="lpstr">
      <vt:lpstr>Arial</vt:lpstr>
      <vt:lpstr>Calibri</vt:lpstr>
      <vt:lpstr>MS Shell Dlg 2</vt:lpstr>
      <vt:lpstr>Wingdings</vt:lpstr>
      <vt:lpstr>Wingdings 3</vt:lpstr>
      <vt:lpstr>Madison</vt:lpstr>
      <vt:lpstr>Minesweeper 3D ThreeJS</vt:lpstr>
      <vt:lpstr>Objetivos</vt:lpstr>
      <vt:lpstr>Coisas feitas / a fazer</vt:lpstr>
      <vt:lpstr>Modelos Feitos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Nuno Carvalho</cp:lastModifiedBy>
  <cp:revision>117</cp:revision>
  <dcterms:created xsi:type="dcterms:W3CDTF">2025-04-10T12:18:06Z</dcterms:created>
  <dcterms:modified xsi:type="dcterms:W3CDTF">2025-04-15T13:18:29Z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