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7" r:id="rId3"/>
    <p:sldId id="259" r:id="rId4"/>
    <p:sldId id="260" r:id="rId5"/>
    <p:sldId id="261" r:id="rId6"/>
    <p:sldId id="282" r:id="rId7"/>
    <p:sldId id="283" r:id="rId8"/>
    <p:sldId id="284" r:id="rId9"/>
    <p:sldId id="285" r:id="rId10"/>
    <p:sldId id="262" r:id="rId11"/>
    <p:sldId id="263" r:id="rId12"/>
    <p:sldId id="264" r:id="rId13"/>
    <p:sldId id="286" r:id="rId14"/>
    <p:sldId id="287" r:id="rId15"/>
    <p:sldId id="288" r:id="rId16"/>
    <p:sldId id="291" r:id="rId17"/>
    <p:sldId id="290" r:id="rId18"/>
    <p:sldId id="292" r:id="rId19"/>
    <p:sldId id="293" r:id="rId20"/>
    <p:sldId id="296" r:id="rId21"/>
    <p:sldId id="298" r:id="rId22"/>
    <p:sldId id="301" r:id="rId23"/>
    <p:sldId id="3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jc Cekuta" initials="NC" lastIdx="1" clrIdx="0">
    <p:extLst>
      <p:ext uri="{19B8F6BF-5375-455C-9EA6-DF929625EA0E}">
        <p15:presenceInfo xmlns:p15="http://schemas.microsoft.com/office/powerpoint/2012/main" userId="f5df40aeb135e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F509"/>
    <a:srgbClr val="7030A0"/>
    <a:srgbClr val="5D70EC"/>
    <a:srgbClr val="9D8CD3"/>
    <a:srgbClr val="0E30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snapToGrid="0">
      <p:cViewPr varScale="1">
        <p:scale>
          <a:sx n="72" d="100"/>
          <a:sy n="72"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2C70B-32FC-46C4-8C6D-0A2D71E58FDE}"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sl-SI"/>
        </a:p>
      </dgm:t>
    </dgm:pt>
    <dgm:pt modelId="{B3D02F0D-3EC0-4A3D-A7FA-827A08A12AC3}">
      <dgm:prSet phldrT="[Text]"/>
      <dgm:spPr/>
      <dgm:t>
        <a:bodyPr/>
        <a:lstStyle/>
        <a:p>
          <a:r>
            <a:rPr lang="sl-SI" dirty="0"/>
            <a:t>Načrtovanje</a:t>
          </a:r>
        </a:p>
      </dgm:t>
    </dgm:pt>
    <dgm:pt modelId="{F167D66C-53B3-456A-8DD6-07BB5F222E97}" type="parTrans" cxnId="{12AE24B0-AEB1-4769-A28D-EC460707B113}">
      <dgm:prSet/>
      <dgm:spPr/>
      <dgm:t>
        <a:bodyPr/>
        <a:lstStyle/>
        <a:p>
          <a:endParaRPr lang="sl-SI"/>
        </a:p>
      </dgm:t>
    </dgm:pt>
    <dgm:pt modelId="{0C56EFBE-F766-4D65-AB0E-38918C9ADBFC}" type="sibTrans" cxnId="{12AE24B0-AEB1-4769-A28D-EC460707B113}">
      <dgm:prSet/>
      <dgm:spPr>
        <a:ln>
          <a:solidFill>
            <a:schemeClr val="tx1"/>
          </a:solidFill>
        </a:ln>
      </dgm:spPr>
      <dgm:t>
        <a:bodyPr/>
        <a:lstStyle/>
        <a:p>
          <a:endParaRPr lang="sl-SI"/>
        </a:p>
      </dgm:t>
    </dgm:pt>
    <dgm:pt modelId="{B05C3464-3375-4F68-A971-A490ED2F3C81}">
      <dgm:prSet phldrT="[Text]"/>
      <dgm:spPr>
        <a:solidFill>
          <a:srgbClr val="9D8CD3"/>
        </a:solidFill>
      </dgm:spPr>
      <dgm:t>
        <a:bodyPr/>
        <a:lstStyle/>
        <a:p>
          <a:r>
            <a:rPr lang="sl-SI" dirty="0"/>
            <a:t>Predprodukcija</a:t>
          </a:r>
        </a:p>
      </dgm:t>
    </dgm:pt>
    <dgm:pt modelId="{27FBC86C-997B-4674-BD6D-B2BECE31493A}" type="parTrans" cxnId="{977F7F8F-4D0D-4655-8255-FDAC4C55A299}">
      <dgm:prSet/>
      <dgm:spPr/>
      <dgm:t>
        <a:bodyPr/>
        <a:lstStyle/>
        <a:p>
          <a:endParaRPr lang="sl-SI"/>
        </a:p>
      </dgm:t>
    </dgm:pt>
    <dgm:pt modelId="{7F95C904-5A37-4038-8374-E3752C5C9314}" type="sibTrans" cxnId="{977F7F8F-4D0D-4655-8255-FDAC4C55A299}">
      <dgm:prSet/>
      <dgm:spPr>
        <a:solidFill>
          <a:srgbClr val="9D8CD3"/>
        </a:solidFill>
        <a:ln>
          <a:solidFill>
            <a:schemeClr val="tx1"/>
          </a:solidFill>
        </a:ln>
      </dgm:spPr>
      <dgm:t>
        <a:bodyPr/>
        <a:lstStyle/>
        <a:p>
          <a:endParaRPr lang="sl-SI"/>
        </a:p>
      </dgm:t>
    </dgm:pt>
    <dgm:pt modelId="{2FF7FEA2-841B-4DD7-96BF-86DC6603E435}">
      <dgm:prSet phldrT="[Text]"/>
      <dgm:spPr>
        <a:solidFill>
          <a:srgbClr val="5D70EC"/>
        </a:solidFill>
      </dgm:spPr>
      <dgm:t>
        <a:bodyPr/>
        <a:lstStyle/>
        <a:p>
          <a:r>
            <a:rPr lang="sl-SI" dirty="0"/>
            <a:t>Produkcija</a:t>
          </a:r>
        </a:p>
      </dgm:t>
    </dgm:pt>
    <dgm:pt modelId="{A98ED4C9-427F-4070-A3BA-0E49560B1FAA}" type="parTrans" cxnId="{8AE0067E-C176-4CE1-953F-2C61E11A8ECB}">
      <dgm:prSet/>
      <dgm:spPr/>
      <dgm:t>
        <a:bodyPr/>
        <a:lstStyle/>
        <a:p>
          <a:endParaRPr lang="sl-SI"/>
        </a:p>
      </dgm:t>
    </dgm:pt>
    <dgm:pt modelId="{146B199B-C064-43CC-9BE5-50D76C23278F}" type="sibTrans" cxnId="{8AE0067E-C176-4CE1-953F-2C61E11A8ECB}">
      <dgm:prSet/>
      <dgm:spPr>
        <a:solidFill>
          <a:srgbClr val="5D70EC"/>
        </a:solidFill>
        <a:ln>
          <a:solidFill>
            <a:schemeClr val="tx1"/>
          </a:solidFill>
        </a:ln>
      </dgm:spPr>
      <dgm:t>
        <a:bodyPr/>
        <a:lstStyle/>
        <a:p>
          <a:endParaRPr lang="sl-SI"/>
        </a:p>
      </dgm:t>
    </dgm:pt>
    <dgm:pt modelId="{0097B7DB-8CC6-4E3A-8A2F-757E80C90BA7}">
      <dgm:prSet phldrT="[Text]"/>
      <dgm:spPr>
        <a:solidFill>
          <a:srgbClr val="7030A0"/>
        </a:solidFill>
      </dgm:spPr>
      <dgm:t>
        <a:bodyPr/>
        <a:lstStyle/>
        <a:p>
          <a:r>
            <a:rPr lang="sl-SI" b="0" dirty="0"/>
            <a:t>Testiranje</a:t>
          </a:r>
        </a:p>
      </dgm:t>
    </dgm:pt>
    <dgm:pt modelId="{157A507F-2986-4CCD-A0FB-0BD4138289BA}" type="parTrans" cxnId="{7D59EEE9-B516-4F64-8112-31601CA886BC}">
      <dgm:prSet/>
      <dgm:spPr/>
      <dgm:t>
        <a:bodyPr/>
        <a:lstStyle/>
        <a:p>
          <a:endParaRPr lang="sl-SI"/>
        </a:p>
      </dgm:t>
    </dgm:pt>
    <dgm:pt modelId="{56729086-7653-47BF-AA19-87E70C69B744}" type="sibTrans" cxnId="{7D59EEE9-B516-4F64-8112-31601CA886BC}">
      <dgm:prSet/>
      <dgm:spPr>
        <a:solidFill>
          <a:srgbClr val="7030A0"/>
        </a:solidFill>
        <a:ln>
          <a:solidFill>
            <a:schemeClr val="tx1"/>
          </a:solidFill>
        </a:ln>
      </dgm:spPr>
      <dgm:t>
        <a:bodyPr/>
        <a:lstStyle/>
        <a:p>
          <a:endParaRPr lang="sl-SI"/>
        </a:p>
      </dgm:t>
    </dgm:pt>
    <dgm:pt modelId="{AF4502F3-9D7A-43B6-ACF0-2D6115C19229}">
      <dgm:prSet phldrT="[Text]"/>
      <dgm:spPr>
        <a:solidFill>
          <a:srgbClr val="92D050"/>
        </a:solidFill>
      </dgm:spPr>
      <dgm:t>
        <a:bodyPr/>
        <a:lstStyle/>
        <a:p>
          <a:r>
            <a:rPr lang="sl-SI" dirty="0"/>
            <a:t>Predlansiranje</a:t>
          </a:r>
        </a:p>
      </dgm:t>
    </dgm:pt>
    <dgm:pt modelId="{7295F1EE-5665-465C-A9EC-15125DB88FCE}" type="parTrans" cxnId="{7E3FC349-D001-49C9-8F97-37251F96C97D}">
      <dgm:prSet/>
      <dgm:spPr/>
      <dgm:t>
        <a:bodyPr/>
        <a:lstStyle/>
        <a:p>
          <a:endParaRPr lang="sl-SI"/>
        </a:p>
      </dgm:t>
    </dgm:pt>
    <dgm:pt modelId="{CA6B3554-C7AC-4485-8318-3CD9F7B92554}" type="sibTrans" cxnId="{7E3FC349-D001-49C9-8F97-37251F96C97D}">
      <dgm:prSet/>
      <dgm:spPr>
        <a:solidFill>
          <a:schemeClr val="accent1"/>
        </a:solidFill>
        <a:ln>
          <a:solidFill>
            <a:schemeClr val="tx1"/>
          </a:solidFill>
        </a:ln>
      </dgm:spPr>
      <dgm:t>
        <a:bodyPr/>
        <a:lstStyle/>
        <a:p>
          <a:endParaRPr lang="sl-SI"/>
        </a:p>
      </dgm:t>
    </dgm:pt>
    <dgm:pt modelId="{8144A0DE-C626-4D35-8BF5-14D10B1DF0BC}">
      <dgm:prSet/>
      <dgm:spPr>
        <a:solidFill>
          <a:srgbClr val="E4F509"/>
        </a:solidFill>
      </dgm:spPr>
      <dgm:t>
        <a:bodyPr/>
        <a:lstStyle/>
        <a:p>
          <a:r>
            <a:rPr lang="sl-SI" dirty="0"/>
            <a:t>Lansiranje</a:t>
          </a:r>
        </a:p>
      </dgm:t>
    </dgm:pt>
    <dgm:pt modelId="{492BED6D-22B0-43B0-A6A6-95BE1FB6BB8B}" type="parTrans" cxnId="{0D352243-859B-4DA9-B0F5-9D35E3653D7B}">
      <dgm:prSet/>
      <dgm:spPr/>
      <dgm:t>
        <a:bodyPr/>
        <a:lstStyle/>
        <a:p>
          <a:endParaRPr lang="sl-SI"/>
        </a:p>
      </dgm:t>
    </dgm:pt>
    <dgm:pt modelId="{E0CF60ED-DF6B-4353-97D3-6DC58C2B0F0A}" type="sibTrans" cxnId="{0D352243-859B-4DA9-B0F5-9D35E3653D7B}">
      <dgm:prSet/>
      <dgm:spPr>
        <a:solidFill>
          <a:srgbClr val="E4F509"/>
        </a:solidFill>
        <a:ln>
          <a:solidFill>
            <a:schemeClr val="tx1"/>
          </a:solidFill>
        </a:ln>
      </dgm:spPr>
      <dgm:t>
        <a:bodyPr/>
        <a:lstStyle/>
        <a:p>
          <a:endParaRPr lang="sl-SI"/>
        </a:p>
      </dgm:t>
    </dgm:pt>
    <dgm:pt modelId="{5407C9B3-1744-48E9-9175-36DAE2056D74}">
      <dgm:prSet/>
      <dgm:spPr>
        <a:solidFill>
          <a:srgbClr val="FFC000"/>
        </a:solidFill>
      </dgm:spPr>
      <dgm:t>
        <a:bodyPr/>
        <a:lstStyle/>
        <a:p>
          <a:r>
            <a:rPr lang="sl-SI" dirty="0"/>
            <a:t>Postprodukcija</a:t>
          </a:r>
        </a:p>
      </dgm:t>
    </dgm:pt>
    <dgm:pt modelId="{A7F9EE63-646A-4EDD-A452-8F87487C6948}" type="parTrans" cxnId="{423462E8-5867-463B-80D3-7B9EED0FB5C3}">
      <dgm:prSet/>
      <dgm:spPr/>
      <dgm:t>
        <a:bodyPr/>
        <a:lstStyle/>
        <a:p>
          <a:endParaRPr lang="sl-SI"/>
        </a:p>
      </dgm:t>
    </dgm:pt>
    <dgm:pt modelId="{4634EFFE-9ED1-4135-9FF6-063E686C5F78}" type="sibTrans" cxnId="{423462E8-5867-463B-80D3-7B9EED0FB5C3}">
      <dgm:prSet/>
      <dgm:spPr/>
      <dgm:t>
        <a:bodyPr/>
        <a:lstStyle/>
        <a:p>
          <a:endParaRPr lang="sl-SI"/>
        </a:p>
      </dgm:t>
    </dgm:pt>
    <dgm:pt modelId="{8BCF4B57-6BEB-4168-8E47-52A070255B50}" type="pres">
      <dgm:prSet presAssocID="{A512C70B-32FC-46C4-8C6D-0A2D71E58FDE}" presName="diagram" presStyleCnt="0">
        <dgm:presLayoutVars>
          <dgm:dir/>
          <dgm:resizeHandles val="exact"/>
        </dgm:presLayoutVars>
      </dgm:prSet>
      <dgm:spPr/>
    </dgm:pt>
    <dgm:pt modelId="{B8270F78-6090-4F3C-B676-73A69BE7744B}" type="pres">
      <dgm:prSet presAssocID="{B3D02F0D-3EC0-4A3D-A7FA-827A08A12AC3}" presName="node" presStyleLbl="node1" presStyleIdx="0" presStyleCnt="7">
        <dgm:presLayoutVars>
          <dgm:bulletEnabled val="1"/>
        </dgm:presLayoutVars>
      </dgm:prSet>
      <dgm:spPr/>
    </dgm:pt>
    <dgm:pt modelId="{22CE21EB-231C-461A-B34A-D5C785235582}" type="pres">
      <dgm:prSet presAssocID="{0C56EFBE-F766-4D65-AB0E-38918C9ADBFC}" presName="sibTrans" presStyleLbl="sibTrans2D1" presStyleIdx="0" presStyleCnt="6"/>
      <dgm:spPr/>
    </dgm:pt>
    <dgm:pt modelId="{19A3F1D0-55A0-44FB-8044-215F460EAEFC}" type="pres">
      <dgm:prSet presAssocID="{0C56EFBE-F766-4D65-AB0E-38918C9ADBFC}" presName="connectorText" presStyleLbl="sibTrans2D1" presStyleIdx="0" presStyleCnt="6"/>
      <dgm:spPr/>
    </dgm:pt>
    <dgm:pt modelId="{9CBCA0A8-6922-446B-9430-0261BF1C9218}" type="pres">
      <dgm:prSet presAssocID="{B05C3464-3375-4F68-A971-A490ED2F3C81}" presName="node" presStyleLbl="node1" presStyleIdx="1" presStyleCnt="7">
        <dgm:presLayoutVars>
          <dgm:bulletEnabled val="1"/>
        </dgm:presLayoutVars>
      </dgm:prSet>
      <dgm:spPr/>
    </dgm:pt>
    <dgm:pt modelId="{CE8F914C-53FC-4BA6-A369-9A8D28EA8044}" type="pres">
      <dgm:prSet presAssocID="{7F95C904-5A37-4038-8374-E3752C5C9314}" presName="sibTrans" presStyleLbl="sibTrans2D1" presStyleIdx="1" presStyleCnt="6"/>
      <dgm:spPr/>
    </dgm:pt>
    <dgm:pt modelId="{639E5603-26D7-40A7-8CEC-DF15C3586A37}" type="pres">
      <dgm:prSet presAssocID="{7F95C904-5A37-4038-8374-E3752C5C9314}" presName="connectorText" presStyleLbl="sibTrans2D1" presStyleIdx="1" presStyleCnt="6"/>
      <dgm:spPr/>
    </dgm:pt>
    <dgm:pt modelId="{1122229B-20FB-4828-8180-CF90CC5DC23F}" type="pres">
      <dgm:prSet presAssocID="{2FF7FEA2-841B-4DD7-96BF-86DC6603E435}" presName="node" presStyleLbl="node1" presStyleIdx="2" presStyleCnt="7">
        <dgm:presLayoutVars>
          <dgm:bulletEnabled val="1"/>
        </dgm:presLayoutVars>
      </dgm:prSet>
      <dgm:spPr/>
    </dgm:pt>
    <dgm:pt modelId="{33BD5CBE-6D18-479D-810B-809CCDCBCBC1}" type="pres">
      <dgm:prSet presAssocID="{146B199B-C064-43CC-9BE5-50D76C23278F}" presName="sibTrans" presStyleLbl="sibTrans2D1" presStyleIdx="2" presStyleCnt="6"/>
      <dgm:spPr/>
    </dgm:pt>
    <dgm:pt modelId="{D624D707-D169-412D-AAF4-99FE56924E08}" type="pres">
      <dgm:prSet presAssocID="{146B199B-C064-43CC-9BE5-50D76C23278F}" presName="connectorText" presStyleLbl="sibTrans2D1" presStyleIdx="2" presStyleCnt="6"/>
      <dgm:spPr/>
    </dgm:pt>
    <dgm:pt modelId="{0292C5E9-69D2-4B4F-AB5E-1BB0693D731C}" type="pres">
      <dgm:prSet presAssocID="{0097B7DB-8CC6-4E3A-8A2F-757E80C90BA7}" presName="node" presStyleLbl="node1" presStyleIdx="3" presStyleCnt="7">
        <dgm:presLayoutVars>
          <dgm:bulletEnabled val="1"/>
        </dgm:presLayoutVars>
      </dgm:prSet>
      <dgm:spPr/>
    </dgm:pt>
    <dgm:pt modelId="{4FA7C559-9F12-45BB-848A-269F60010E6C}" type="pres">
      <dgm:prSet presAssocID="{56729086-7653-47BF-AA19-87E70C69B744}" presName="sibTrans" presStyleLbl="sibTrans2D1" presStyleIdx="3" presStyleCnt="6"/>
      <dgm:spPr/>
    </dgm:pt>
    <dgm:pt modelId="{8EAE182E-461C-4100-8545-DC85F00636BB}" type="pres">
      <dgm:prSet presAssocID="{56729086-7653-47BF-AA19-87E70C69B744}" presName="connectorText" presStyleLbl="sibTrans2D1" presStyleIdx="3" presStyleCnt="6"/>
      <dgm:spPr/>
    </dgm:pt>
    <dgm:pt modelId="{2052D3D4-6694-4DE7-93E9-031AD925B7EA}" type="pres">
      <dgm:prSet presAssocID="{AF4502F3-9D7A-43B6-ACF0-2D6115C19229}" presName="node" presStyleLbl="node1" presStyleIdx="4" presStyleCnt="7">
        <dgm:presLayoutVars>
          <dgm:bulletEnabled val="1"/>
        </dgm:presLayoutVars>
      </dgm:prSet>
      <dgm:spPr/>
    </dgm:pt>
    <dgm:pt modelId="{8CBBC5EC-49B4-4281-B8F6-732143D711DB}" type="pres">
      <dgm:prSet presAssocID="{CA6B3554-C7AC-4485-8318-3CD9F7B92554}" presName="sibTrans" presStyleLbl="sibTrans2D1" presStyleIdx="4" presStyleCnt="6"/>
      <dgm:spPr/>
    </dgm:pt>
    <dgm:pt modelId="{39044601-D854-46F1-B70B-9ED6AAC154AA}" type="pres">
      <dgm:prSet presAssocID="{CA6B3554-C7AC-4485-8318-3CD9F7B92554}" presName="connectorText" presStyleLbl="sibTrans2D1" presStyleIdx="4" presStyleCnt="6"/>
      <dgm:spPr/>
    </dgm:pt>
    <dgm:pt modelId="{B227375F-2EE9-479A-8C0D-C781E8C30594}" type="pres">
      <dgm:prSet presAssocID="{8144A0DE-C626-4D35-8BF5-14D10B1DF0BC}" presName="node" presStyleLbl="node1" presStyleIdx="5" presStyleCnt="7">
        <dgm:presLayoutVars>
          <dgm:bulletEnabled val="1"/>
        </dgm:presLayoutVars>
      </dgm:prSet>
      <dgm:spPr/>
    </dgm:pt>
    <dgm:pt modelId="{2DE1DBA1-2BDD-47BB-AEF9-7FAD1D5CED51}" type="pres">
      <dgm:prSet presAssocID="{E0CF60ED-DF6B-4353-97D3-6DC58C2B0F0A}" presName="sibTrans" presStyleLbl="sibTrans2D1" presStyleIdx="5" presStyleCnt="6"/>
      <dgm:spPr/>
    </dgm:pt>
    <dgm:pt modelId="{B09A7EF3-F047-4328-B8A6-EBA3C194F5D4}" type="pres">
      <dgm:prSet presAssocID="{E0CF60ED-DF6B-4353-97D3-6DC58C2B0F0A}" presName="connectorText" presStyleLbl="sibTrans2D1" presStyleIdx="5" presStyleCnt="6"/>
      <dgm:spPr/>
    </dgm:pt>
    <dgm:pt modelId="{7554C7C4-B7D3-4900-B56A-C3AA6E925BD4}" type="pres">
      <dgm:prSet presAssocID="{5407C9B3-1744-48E9-9175-36DAE2056D74}" presName="node" presStyleLbl="node1" presStyleIdx="6" presStyleCnt="7">
        <dgm:presLayoutVars>
          <dgm:bulletEnabled val="1"/>
        </dgm:presLayoutVars>
      </dgm:prSet>
      <dgm:spPr/>
    </dgm:pt>
  </dgm:ptLst>
  <dgm:cxnLst>
    <dgm:cxn modelId="{E55F6B05-AFD5-44C5-926F-421CF6F0D5F8}" type="presOf" srcId="{56729086-7653-47BF-AA19-87E70C69B744}" destId="{8EAE182E-461C-4100-8545-DC85F00636BB}" srcOrd="1" destOrd="0" presId="urn:microsoft.com/office/officeart/2005/8/layout/process5"/>
    <dgm:cxn modelId="{575F070B-98DF-4FD0-85FF-E7B6CA5CCA62}" type="presOf" srcId="{2FF7FEA2-841B-4DD7-96BF-86DC6603E435}" destId="{1122229B-20FB-4828-8180-CF90CC5DC23F}" srcOrd="0" destOrd="0" presId="urn:microsoft.com/office/officeart/2005/8/layout/process5"/>
    <dgm:cxn modelId="{418FAB22-D062-4140-8456-83B9FE25B383}" type="presOf" srcId="{A512C70B-32FC-46C4-8C6D-0A2D71E58FDE}" destId="{8BCF4B57-6BEB-4168-8E47-52A070255B50}" srcOrd="0" destOrd="0" presId="urn:microsoft.com/office/officeart/2005/8/layout/process5"/>
    <dgm:cxn modelId="{2BF0A228-4D3A-4D5F-8A84-52B2C75CCCF8}" type="presOf" srcId="{B3D02F0D-3EC0-4A3D-A7FA-827A08A12AC3}" destId="{B8270F78-6090-4F3C-B676-73A69BE7744B}" srcOrd="0" destOrd="0" presId="urn:microsoft.com/office/officeart/2005/8/layout/process5"/>
    <dgm:cxn modelId="{A7C55734-7BCC-4AA3-BC2E-215B6DE22676}" type="presOf" srcId="{E0CF60ED-DF6B-4353-97D3-6DC58C2B0F0A}" destId="{2DE1DBA1-2BDD-47BB-AEF9-7FAD1D5CED51}" srcOrd="0" destOrd="0" presId="urn:microsoft.com/office/officeart/2005/8/layout/process5"/>
    <dgm:cxn modelId="{0D352243-859B-4DA9-B0F5-9D35E3653D7B}" srcId="{A512C70B-32FC-46C4-8C6D-0A2D71E58FDE}" destId="{8144A0DE-C626-4D35-8BF5-14D10B1DF0BC}" srcOrd="5" destOrd="0" parTransId="{492BED6D-22B0-43B0-A6A6-95BE1FB6BB8B}" sibTransId="{E0CF60ED-DF6B-4353-97D3-6DC58C2B0F0A}"/>
    <dgm:cxn modelId="{7E3FC349-D001-49C9-8F97-37251F96C97D}" srcId="{A512C70B-32FC-46C4-8C6D-0A2D71E58FDE}" destId="{AF4502F3-9D7A-43B6-ACF0-2D6115C19229}" srcOrd="4" destOrd="0" parTransId="{7295F1EE-5665-465C-A9EC-15125DB88FCE}" sibTransId="{CA6B3554-C7AC-4485-8318-3CD9F7B92554}"/>
    <dgm:cxn modelId="{E5D4F777-5C63-457A-8EF5-15B79E2D914F}" type="presOf" srcId="{B05C3464-3375-4F68-A971-A490ED2F3C81}" destId="{9CBCA0A8-6922-446B-9430-0261BF1C9218}" srcOrd="0" destOrd="0" presId="urn:microsoft.com/office/officeart/2005/8/layout/process5"/>
    <dgm:cxn modelId="{AD5CBD79-232C-4791-93F8-66F2EAB5FB9E}" type="presOf" srcId="{CA6B3554-C7AC-4485-8318-3CD9F7B92554}" destId="{39044601-D854-46F1-B70B-9ED6AAC154AA}" srcOrd="1" destOrd="0" presId="urn:microsoft.com/office/officeart/2005/8/layout/process5"/>
    <dgm:cxn modelId="{5109227A-2DA6-43C7-8CAF-E39A47A7855D}" type="presOf" srcId="{7F95C904-5A37-4038-8374-E3752C5C9314}" destId="{639E5603-26D7-40A7-8CEC-DF15C3586A37}" srcOrd="1" destOrd="0" presId="urn:microsoft.com/office/officeart/2005/8/layout/process5"/>
    <dgm:cxn modelId="{8AE0067E-C176-4CE1-953F-2C61E11A8ECB}" srcId="{A512C70B-32FC-46C4-8C6D-0A2D71E58FDE}" destId="{2FF7FEA2-841B-4DD7-96BF-86DC6603E435}" srcOrd="2" destOrd="0" parTransId="{A98ED4C9-427F-4070-A3BA-0E49560B1FAA}" sibTransId="{146B199B-C064-43CC-9BE5-50D76C23278F}"/>
    <dgm:cxn modelId="{111B1881-E584-4506-B6FA-0FB34A51CAD3}" type="presOf" srcId="{0C56EFBE-F766-4D65-AB0E-38918C9ADBFC}" destId="{19A3F1D0-55A0-44FB-8044-215F460EAEFC}" srcOrd="1" destOrd="0" presId="urn:microsoft.com/office/officeart/2005/8/layout/process5"/>
    <dgm:cxn modelId="{977F7F8F-4D0D-4655-8255-FDAC4C55A299}" srcId="{A512C70B-32FC-46C4-8C6D-0A2D71E58FDE}" destId="{B05C3464-3375-4F68-A971-A490ED2F3C81}" srcOrd="1" destOrd="0" parTransId="{27FBC86C-997B-4674-BD6D-B2BECE31493A}" sibTransId="{7F95C904-5A37-4038-8374-E3752C5C9314}"/>
    <dgm:cxn modelId="{21DE3899-7C9C-4963-B26A-35B5234FC3D3}" type="presOf" srcId="{7F95C904-5A37-4038-8374-E3752C5C9314}" destId="{CE8F914C-53FC-4BA6-A369-9A8D28EA8044}" srcOrd="0" destOrd="0" presId="urn:microsoft.com/office/officeart/2005/8/layout/process5"/>
    <dgm:cxn modelId="{B323AF9C-EA92-4650-983E-A3A3E35E919A}" type="presOf" srcId="{56729086-7653-47BF-AA19-87E70C69B744}" destId="{4FA7C559-9F12-45BB-848A-269F60010E6C}" srcOrd="0" destOrd="0" presId="urn:microsoft.com/office/officeart/2005/8/layout/process5"/>
    <dgm:cxn modelId="{075B7DA4-454E-4326-A113-96BD35A13E6A}" type="presOf" srcId="{0C56EFBE-F766-4D65-AB0E-38918C9ADBFC}" destId="{22CE21EB-231C-461A-B34A-D5C785235582}" srcOrd="0" destOrd="0" presId="urn:microsoft.com/office/officeart/2005/8/layout/process5"/>
    <dgm:cxn modelId="{049491AC-90EF-4031-B0D3-A8116C94F9F4}" type="presOf" srcId="{0097B7DB-8CC6-4E3A-8A2F-757E80C90BA7}" destId="{0292C5E9-69D2-4B4F-AB5E-1BB0693D731C}" srcOrd="0" destOrd="0" presId="urn:microsoft.com/office/officeart/2005/8/layout/process5"/>
    <dgm:cxn modelId="{12AE24B0-AEB1-4769-A28D-EC460707B113}" srcId="{A512C70B-32FC-46C4-8C6D-0A2D71E58FDE}" destId="{B3D02F0D-3EC0-4A3D-A7FA-827A08A12AC3}" srcOrd="0" destOrd="0" parTransId="{F167D66C-53B3-456A-8DD6-07BB5F222E97}" sibTransId="{0C56EFBE-F766-4D65-AB0E-38918C9ADBFC}"/>
    <dgm:cxn modelId="{60D42DC8-620D-467A-810C-B6CA5F0E3889}" type="presOf" srcId="{E0CF60ED-DF6B-4353-97D3-6DC58C2B0F0A}" destId="{B09A7EF3-F047-4328-B8A6-EBA3C194F5D4}" srcOrd="1" destOrd="0" presId="urn:microsoft.com/office/officeart/2005/8/layout/process5"/>
    <dgm:cxn modelId="{EA1509CE-EEE1-4D3A-95D6-C06A105E0304}" type="presOf" srcId="{AF4502F3-9D7A-43B6-ACF0-2D6115C19229}" destId="{2052D3D4-6694-4DE7-93E9-031AD925B7EA}" srcOrd="0" destOrd="0" presId="urn:microsoft.com/office/officeart/2005/8/layout/process5"/>
    <dgm:cxn modelId="{4232A6CF-4283-4EB1-B7D1-62F8174E1A60}" type="presOf" srcId="{146B199B-C064-43CC-9BE5-50D76C23278F}" destId="{33BD5CBE-6D18-479D-810B-809CCDCBCBC1}" srcOrd="0" destOrd="0" presId="urn:microsoft.com/office/officeart/2005/8/layout/process5"/>
    <dgm:cxn modelId="{B2BDE4D4-E201-4D0F-89DF-2F19F8B258EA}" type="presOf" srcId="{146B199B-C064-43CC-9BE5-50D76C23278F}" destId="{D624D707-D169-412D-AAF4-99FE56924E08}" srcOrd="1" destOrd="0" presId="urn:microsoft.com/office/officeart/2005/8/layout/process5"/>
    <dgm:cxn modelId="{E40771DD-38F3-41A3-AB3F-333EF85DD022}" type="presOf" srcId="{8144A0DE-C626-4D35-8BF5-14D10B1DF0BC}" destId="{B227375F-2EE9-479A-8C0D-C781E8C30594}" srcOrd="0" destOrd="0" presId="urn:microsoft.com/office/officeart/2005/8/layout/process5"/>
    <dgm:cxn modelId="{423462E8-5867-463B-80D3-7B9EED0FB5C3}" srcId="{A512C70B-32FC-46C4-8C6D-0A2D71E58FDE}" destId="{5407C9B3-1744-48E9-9175-36DAE2056D74}" srcOrd="6" destOrd="0" parTransId="{A7F9EE63-646A-4EDD-A452-8F87487C6948}" sibTransId="{4634EFFE-9ED1-4135-9FF6-063E686C5F78}"/>
    <dgm:cxn modelId="{7D59EEE9-B516-4F64-8112-31601CA886BC}" srcId="{A512C70B-32FC-46C4-8C6D-0A2D71E58FDE}" destId="{0097B7DB-8CC6-4E3A-8A2F-757E80C90BA7}" srcOrd="3" destOrd="0" parTransId="{157A507F-2986-4CCD-A0FB-0BD4138289BA}" sibTransId="{56729086-7653-47BF-AA19-87E70C69B744}"/>
    <dgm:cxn modelId="{58070FF7-79E7-42E1-8F22-8B9027F5B603}" type="presOf" srcId="{CA6B3554-C7AC-4485-8318-3CD9F7B92554}" destId="{8CBBC5EC-49B4-4281-B8F6-732143D711DB}" srcOrd="0" destOrd="0" presId="urn:microsoft.com/office/officeart/2005/8/layout/process5"/>
    <dgm:cxn modelId="{FB3B8DFF-3EF4-44D2-8A5B-48C09A914E50}" type="presOf" srcId="{5407C9B3-1744-48E9-9175-36DAE2056D74}" destId="{7554C7C4-B7D3-4900-B56A-C3AA6E925BD4}" srcOrd="0" destOrd="0" presId="urn:microsoft.com/office/officeart/2005/8/layout/process5"/>
    <dgm:cxn modelId="{CD44595E-B5A1-4D5C-99F8-55A943F89844}" type="presParOf" srcId="{8BCF4B57-6BEB-4168-8E47-52A070255B50}" destId="{B8270F78-6090-4F3C-B676-73A69BE7744B}" srcOrd="0" destOrd="0" presId="urn:microsoft.com/office/officeart/2005/8/layout/process5"/>
    <dgm:cxn modelId="{8C042037-65FA-42B2-9B7C-D126ACC83B23}" type="presParOf" srcId="{8BCF4B57-6BEB-4168-8E47-52A070255B50}" destId="{22CE21EB-231C-461A-B34A-D5C785235582}" srcOrd="1" destOrd="0" presId="urn:microsoft.com/office/officeart/2005/8/layout/process5"/>
    <dgm:cxn modelId="{95E1C609-3DE4-4A2F-9F48-52F30403E60C}" type="presParOf" srcId="{22CE21EB-231C-461A-B34A-D5C785235582}" destId="{19A3F1D0-55A0-44FB-8044-215F460EAEFC}" srcOrd="0" destOrd="0" presId="urn:microsoft.com/office/officeart/2005/8/layout/process5"/>
    <dgm:cxn modelId="{FB298D16-D961-42B6-A2BF-7D3730809F26}" type="presParOf" srcId="{8BCF4B57-6BEB-4168-8E47-52A070255B50}" destId="{9CBCA0A8-6922-446B-9430-0261BF1C9218}" srcOrd="2" destOrd="0" presId="urn:microsoft.com/office/officeart/2005/8/layout/process5"/>
    <dgm:cxn modelId="{E9D32D1D-C23F-4E59-A6CC-E2B60989C1D9}" type="presParOf" srcId="{8BCF4B57-6BEB-4168-8E47-52A070255B50}" destId="{CE8F914C-53FC-4BA6-A369-9A8D28EA8044}" srcOrd="3" destOrd="0" presId="urn:microsoft.com/office/officeart/2005/8/layout/process5"/>
    <dgm:cxn modelId="{0E5D171C-4A54-4503-A2B6-1EB1926EBD65}" type="presParOf" srcId="{CE8F914C-53FC-4BA6-A369-9A8D28EA8044}" destId="{639E5603-26D7-40A7-8CEC-DF15C3586A37}" srcOrd="0" destOrd="0" presId="urn:microsoft.com/office/officeart/2005/8/layout/process5"/>
    <dgm:cxn modelId="{E156465B-66B6-4063-A0EB-E7905D65B8E1}" type="presParOf" srcId="{8BCF4B57-6BEB-4168-8E47-52A070255B50}" destId="{1122229B-20FB-4828-8180-CF90CC5DC23F}" srcOrd="4" destOrd="0" presId="urn:microsoft.com/office/officeart/2005/8/layout/process5"/>
    <dgm:cxn modelId="{3F37E8D2-D8FA-4FC3-A7A5-D4A46040046A}" type="presParOf" srcId="{8BCF4B57-6BEB-4168-8E47-52A070255B50}" destId="{33BD5CBE-6D18-479D-810B-809CCDCBCBC1}" srcOrd="5" destOrd="0" presId="urn:microsoft.com/office/officeart/2005/8/layout/process5"/>
    <dgm:cxn modelId="{7D025D06-3030-4DE3-98D2-F6570B6DDAEB}" type="presParOf" srcId="{33BD5CBE-6D18-479D-810B-809CCDCBCBC1}" destId="{D624D707-D169-412D-AAF4-99FE56924E08}" srcOrd="0" destOrd="0" presId="urn:microsoft.com/office/officeart/2005/8/layout/process5"/>
    <dgm:cxn modelId="{6B42E8AB-207C-4FC9-AB7F-662118C823A2}" type="presParOf" srcId="{8BCF4B57-6BEB-4168-8E47-52A070255B50}" destId="{0292C5E9-69D2-4B4F-AB5E-1BB0693D731C}" srcOrd="6" destOrd="0" presId="urn:microsoft.com/office/officeart/2005/8/layout/process5"/>
    <dgm:cxn modelId="{39A7A852-A5AA-44B5-8482-3F06E61C1603}" type="presParOf" srcId="{8BCF4B57-6BEB-4168-8E47-52A070255B50}" destId="{4FA7C559-9F12-45BB-848A-269F60010E6C}" srcOrd="7" destOrd="0" presId="urn:microsoft.com/office/officeart/2005/8/layout/process5"/>
    <dgm:cxn modelId="{356042AC-E971-4F48-BCB8-34CE1E1FE42D}" type="presParOf" srcId="{4FA7C559-9F12-45BB-848A-269F60010E6C}" destId="{8EAE182E-461C-4100-8545-DC85F00636BB}" srcOrd="0" destOrd="0" presId="urn:microsoft.com/office/officeart/2005/8/layout/process5"/>
    <dgm:cxn modelId="{80A865EB-934E-42D9-A180-AC948B72D625}" type="presParOf" srcId="{8BCF4B57-6BEB-4168-8E47-52A070255B50}" destId="{2052D3D4-6694-4DE7-93E9-031AD925B7EA}" srcOrd="8" destOrd="0" presId="urn:microsoft.com/office/officeart/2005/8/layout/process5"/>
    <dgm:cxn modelId="{0DA39EC7-72F5-48E8-AF64-F60A6C4E3055}" type="presParOf" srcId="{8BCF4B57-6BEB-4168-8E47-52A070255B50}" destId="{8CBBC5EC-49B4-4281-B8F6-732143D711DB}" srcOrd="9" destOrd="0" presId="urn:microsoft.com/office/officeart/2005/8/layout/process5"/>
    <dgm:cxn modelId="{2E56A602-05EF-4551-8CAB-E837F9E09013}" type="presParOf" srcId="{8CBBC5EC-49B4-4281-B8F6-732143D711DB}" destId="{39044601-D854-46F1-B70B-9ED6AAC154AA}" srcOrd="0" destOrd="0" presId="urn:microsoft.com/office/officeart/2005/8/layout/process5"/>
    <dgm:cxn modelId="{C0E56181-C36A-44CD-A588-2AF623974BB4}" type="presParOf" srcId="{8BCF4B57-6BEB-4168-8E47-52A070255B50}" destId="{B227375F-2EE9-479A-8C0D-C781E8C30594}" srcOrd="10" destOrd="0" presId="urn:microsoft.com/office/officeart/2005/8/layout/process5"/>
    <dgm:cxn modelId="{F648608B-CEC4-41F0-BF73-D56E2BFA7EC4}" type="presParOf" srcId="{8BCF4B57-6BEB-4168-8E47-52A070255B50}" destId="{2DE1DBA1-2BDD-47BB-AEF9-7FAD1D5CED51}" srcOrd="11" destOrd="0" presId="urn:microsoft.com/office/officeart/2005/8/layout/process5"/>
    <dgm:cxn modelId="{9EB3F5FE-8778-40F2-AD16-6BFB6593BAD0}" type="presParOf" srcId="{2DE1DBA1-2BDD-47BB-AEF9-7FAD1D5CED51}" destId="{B09A7EF3-F047-4328-B8A6-EBA3C194F5D4}" srcOrd="0" destOrd="0" presId="urn:microsoft.com/office/officeart/2005/8/layout/process5"/>
    <dgm:cxn modelId="{020FB152-0922-4E4A-AEEA-B4F74A1E0931}" type="presParOf" srcId="{8BCF4B57-6BEB-4168-8E47-52A070255B50}" destId="{7554C7C4-B7D3-4900-B56A-C3AA6E925BD4}"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70F78-6090-4F3C-B676-73A69BE7744B}">
      <dsp:nvSpPr>
        <dsp:cNvPr id="0" name=""/>
        <dsp:cNvSpPr/>
      </dsp:nvSpPr>
      <dsp:spPr>
        <a:xfrm>
          <a:off x="30538" y="1400"/>
          <a:ext cx="1734873" cy="1040924"/>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Načrtovanje</a:t>
          </a:r>
        </a:p>
      </dsp:txBody>
      <dsp:txXfrm>
        <a:off x="61026" y="31888"/>
        <a:ext cx="1673897" cy="979948"/>
      </dsp:txXfrm>
    </dsp:sp>
    <dsp:sp modelId="{22CE21EB-231C-461A-B34A-D5C785235582}">
      <dsp:nvSpPr>
        <dsp:cNvPr id="0" name=""/>
        <dsp:cNvSpPr/>
      </dsp:nvSpPr>
      <dsp:spPr>
        <a:xfrm>
          <a:off x="1918081" y="306738"/>
          <a:ext cx="367793" cy="430248"/>
        </a:xfrm>
        <a:prstGeom prst="rightArrow">
          <a:avLst>
            <a:gd name="adj1" fmla="val 60000"/>
            <a:gd name="adj2" fmla="val 50000"/>
          </a:avLst>
        </a:prstGeom>
        <a:solidFill>
          <a:schemeClr val="accent5">
            <a:hueOff val="0"/>
            <a:satOff val="0"/>
            <a:lumOff val="0"/>
            <a:alphaOff val="0"/>
          </a:schemeClr>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a:off x="1918081" y="392788"/>
        <a:ext cx="257455" cy="258148"/>
      </dsp:txXfrm>
    </dsp:sp>
    <dsp:sp modelId="{9CBCA0A8-6922-446B-9430-0261BF1C9218}">
      <dsp:nvSpPr>
        <dsp:cNvPr id="0" name=""/>
        <dsp:cNvSpPr/>
      </dsp:nvSpPr>
      <dsp:spPr>
        <a:xfrm>
          <a:off x="2459362" y="1400"/>
          <a:ext cx="1734873" cy="1040924"/>
        </a:xfrm>
        <a:prstGeom prst="roundRect">
          <a:avLst>
            <a:gd name="adj" fmla="val 10000"/>
          </a:avLst>
        </a:prstGeom>
        <a:solidFill>
          <a:srgbClr val="9D8CD3"/>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Predprodukcija</a:t>
          </a:r>
        </a:p>
      </dsp:txBody>
      <dsp:txXfrm>
        <a:off x="2489850" y="31888"/>
        <a:ext cx="1673897" cy="979948"/>
      </dsp:txXfrm>
    </dsp:sp>
    <dsp:sp modelId="{CE8F914C-53FC-4BA6-A369-9A8D28EA8044}">
      <dsp:nvSpPr>
        <dsp:cNvPr id="0" name=""/>
        <dsp:cNvSpPr/>
      </dsp:nvSpPr>
      <dsp:spPr>
        <a:xfrm>
          <a:off x="4346905" y="306738"/>
          <a:ext cx="367793" cy="430248"/>
        </a:xfrm>
        <a:prstGeom prst="rightArrow">
          <a:avLst>
            <a:gd name="adj1" fmla="val 60000"/>
            <a:gd name="adj2" fmla="val 50000"/>
          </a:avLst>
        </a:prstGeom>
        <a:solidFill>
          <a:srgbClr val="9D8CD3"/>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a:off x="4346905" y="392788"/>
        <a:ext cx="257455" cy="258148"/>
      </dsp:txXfrm>
    </dsp:sp>
    <dsp:sp modelId="{1122229B-20FB-4828-8180-CF90CC5DC23F}">
      <dsp:nvSpPr>
        <dsp:cNvPr id="0" name=""/>
        <dsp:cNvSpPr/>
      </dsp:nvSpPr>
      <dsp:spPr>
        <a:xfrm>
          <a:off x="4888186" y="1400"/>
          <a:ext cx="1734873" cy="1040924"/>
        </a:xfrm>
        <a:prstGeom prst="roundRect">
          <a:avLst>
            <a:gd name="adj" fmla="val 10000"/>
          </a:avLst>
        </a:prstGeom>
        <a:solidFill>
          <a:srgbClr val="5D70EC"/>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Produkcija</a:t>
          </a:r>
        </a:p>
      </dsp:txBody>
      <dsp:txXfrm>
        <a:off x="4918674" y="31888"/>
        <a:ext cx="1673897" cy="979948"/>
      </dsp:txXfrm>
    </dsp:sp>
    <dsp:sp modelId="{33BD5CBE-6D18-479D-810B-809CCDCBCBC1}">
      <dsp:nvSpPr>
        <dsp:cNvPr id="0" name=""/>
        <dsp:cNvSpPr/>
      </dsp:nvSpPr>
      <dsp:spPr>
        <a:xfrm rot="5400000">
          <a:off x="5571726" y="1163765"/>
          <a:ext cx="367793" cy="430248"/>
        </a:xfrm>
        <a:prstGeom prst="rightArrow">
          <a:avLst>
            <a:gd name="adj1" fmla="val 60000"/>
            <a:gd name="adj2" fmla="val 50000"/>
          </a:avLst>
        </a:prstGeom>
        <a:solidFill>
          <a:srgbClr val="5D70EC"/>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5400000">
        <a:off x="5626549" y="1194992"/>
        <a:ext cx="258148" cy="257455"/>
      </dsp:txXfrm>
    </dsp:sp>
    <dsp:sp modelId="{0292C5E9-69D2-4B4F-AB5E-1BB0693D731C}">
      <dsp:nvSpPr>
        <dsp:cNvPr id="0" name=""/>
        <dsp:cNvSpPr/>
      </dsp:nvSpPr>
      <dsp:spPr>
        <a:xfrm>
          <a:off x="4888186" y="1736274"/>
          <a:ext cx="1734873" cy="1040924"/>
        </a:xfrm>
        <a:prstGeom prst="roundRect">
          <a:avLst>
            <a:gd name="adj" fmla="val 10000"/>
          </a:avLst>
        </a:prstGeom>
        <a:solidFill>
          <a:srgbClr val="7030A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b="0" kern="1200" dirty="0"/>
            <a:t>Testiranje</a:t>
          </a:r>
        </a:p>
      </dsp:txBody>
      <dsp:txXfrm>
        <a:off x="4918674" y="1766762"/>
        <a:ext cx="1673897" cy="979948"/>
      </dsp:txXfrm>
    </dsp:sp>
    <dsp:sp modelId="{4FA7C559-9F12-45BB-848A-269F60010E6C}">
      <dsp:nvSpPr>
        <dsp:cNvPr id="0" name=""/>
        <dsp:cNvSpPr/>
      </dsp:nvSpPr>
      <dsp:spPr>
        <a:xfrm rot="10800000">
          <a:off x="4367723" y="2041612"/>
          <a:ext cx="367793" cy="430248"/>
        </a:xfrm>
        <a:prstGeom prst="rightArrow">
          <a:avLst>
            <a:gd name="adj1" fmla="val 60000"/>
            <a:gd name="adj2" fmla="val 50000"/>
          </a:avLst>
        </a:prstGeom>
        <a:solidFill>
          <a:srgbClr val="7030A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10800000">
        <a:off x="4478061" y="2127662"/>
        <a:ext cx="257455" cy="258148"/>
      </dsp:txXfrm>
    </dsp:sp>
    <dsp:sp modelId="{2052D3D4-6694-4DE7-93E9-031AD925B7EA}">
      <dsp:nvSpPr>
        <dsp:cNvPr id="0" name=""/>
        <dsp:cNvSpPr/>
      </dsp:nvSpPr>
      <dsp:spPr>
        <a:xfrm>
          <a:off x="2459362" y="1736274"/>
          <a:ext cx="1734873" cy="1040924"/>
        </a:xfrm>
        <a:prstGeom prst="roundRect">
          <a:avLst>
            <a:gd name="adj" fmla="val 10000"/>
          </a:avLst>
        </a:prstGeom>
        <a:solidFill>
          <a:srgbClr val="92D05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Predlansiranje</a:t>
          </a:r>
        </a:p>
      </dsp:txBody>
      <dsp:txXfrm>
        <a:off x="2489850" y="1766762"/>
        <a:ext cx="1673897" cy="979948"/>
      </dsp:txXfrm>
    </dsp:sp>
    <dsp:sp modelId="{8CBBC5EC-49B4-4281-B8F6-732143D711DB}">
      <dsp:nvSpPr>
        <dsp:cNvPr id="0" name=""/>
        <dsp:cNvSpPr/>
      </dsp:nvSpPr>
      <dsp:spPr>
        <a:xfrm rot="10800000">
          <a:off x="1938900" y="2041612"/>
          <a:ext cx="367793" cy="430248"/>
        </a:xfrm>
        <a:prstGeom prst="rightArrow">
          <a:avLst>
            <a:gd name="adj1" fmla="val 60000"/>
            <a:gd name="adj2" fmla="val 50000"/>
          </a:avLst>
        </a:prstGeom>
        <a:solidFill>
          <a:schemeClr val="accent1"/>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10800000">
        <a:off x="2049238" y="2127662"/>
        <a:ext cx="257455" cy="258148"/>
      </dsp:txXfrm>
    </dsp:sp>
    <dsp:sp modelId="{B227375F-2EE9-479A-8C0D-C781E8C30594}">
      <dsp:nvSpPr>
        <dsp:cNvPr id="0" name=""/>
        <dsp:cNvSpPr/>
      </dsp:nvSpPr>
      <dsp:spPr>
        <a:xfrm>
          <a:off x="30538" y="1736274"/>
          <a:ext cx="1734873" cy="1040924"/>
        </a:xfrm>
        <a:prstGeom prst="roundRect">
          <a:avLst>
            <a:gd name="adj" fmla="val 10000"/>
          </a:avLst>
        </a:prstGeom>
        <a:solidFill>
          <a:srgbClr val="E4F509"/>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Lansiranje</a:t>
          </a:r>
        </a:p>
      </dsp:txBody>
      <dsp:txXfrm>
        <a:off x="61026" y="1766762"/>
        <a:ext cx="1673897" cy="979948"/>
      </dsp:txXfrm>
    </dsp:sp>
    <dsp:sp modelId="{2DE1DBA1-2BDD-47BB-AEF9-7FAD1D5CED51}">
      <dsp:nvSpPr>
        <dsp:cNvPr id="0" name=""/>
        <dsp:cNvSpPr/>
      </dsp:nvSpPr>
      <dsp:spPr>
        <a:xfrm rot="5400000">
          <a:off x="714079" y="2898639"/>
          <a:ext cx="367793" cy="430248"/>
        </a:xfrm>
        <a:prstGeom prst="rightArrow">
          <a:avLst>
            <a:gd name="adj1" fmla="val 60000"/>
            <a:gd name="adj2" fmla="val 50000"/>
          </a:avLst>
        </a:prstGeom>
        <a:solidFill>
          <a:srgbClr val="E4F509"/>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5400000">
        <a:off x="768902" y="2929866"/>
        <a:ext cx="258148" cy="257455"/>
      </dsp:txXfrm>
    </dsp:sp>
    <dsp:sp modelId="{7554C7C4-B7D3-4900-B56A-C3AA6E925BD4}">
      <dsp:nvSpPr>
        <dsp:cNvPr id="0" name=""/>
        <dsp:cNvSpPr/>
      </dsp:nvSpPr>
      <dsp:spPr>
        <a:xfrm>
          <a:off x="30538" y="3471148"/>
          <a:ext cx="1734873" cy="1040924"/>
        </a:xfrm>
        <a:prstGeom prst="roundRect">
          <a:avLst>
            <a:gd name="adj" fmla="val 10000"/>
          </a:avLst>
        </a:prstGeom>
        <a:solidFill>
          <a:srgbClr val="FFC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Postprodukcija</a:t>
          </a:r>
        </a:p>
      </dsp:txBody>
      <dsp:txXfrm>
        <a:off x="61026" y="3501636"/>
        <a:ext cx="1673897" cy="979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1CBDE-385E-4B3F-8D51-BBCE51DEDA59}" type="datetimeFigureOut">
              <a:rPr lang="sl-SI" smtClean="0"/>
              <a:t>24. 04. 2022</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29BB1-6740-4B34-B905-410F12F4C929}" type="slidenum">
              <a:rPr lang="sl-SI" smtClean="0"/>
              <a:t>‹#›</a:t>
            </a:fld>
            <a:endParaRPr lang="sl-SI"/>
          </a:p>
        </p:txBody>
      </p:sp>
    </p:spTree>
    <p:extLst>
      <p:ext uri="{BB962C8B-B14F-4D97-AF65-F5344CB8AC3E}">
        <p14:creationId xmlns:p14="http://schemas.microsoft.com/office/powerpoint/2010/main" val="13560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Start() -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poiščemo širino in višino zaslona </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širino in višino igralca.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LateUpdate()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 pozicija igralca (koordinati x in y) nesmeta biti večji kot je velikost zaslona</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igralec ostane v igralnem polju</a:t>
            </a:r>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11</a:t>
            </a:fld>
            <a:endParaRPr lang="sl-SI"/>
          </a:p>
        </p:txBody>
      </p:sp>
    </p:spTree>
    <p:extLst>
      <p:ext uri="{BB962C8B-B14F-4D97-AF65-F5344CB8AC3E}">
        <p14:creationId xmlns:p14="http://schemas.microsoft.com/office/powerpoint/2010/main" val="2192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15</a:t>
            </a:fld>
            <a:endParaRPr lang="sl-SI"/>
          </a:p>
        </p:txBody>
      </p:sp>
    </p:spTree>
    <p:extLst>
      <p:ext uri="{BB962C8B-B14F-4D97-AF65-F5344CB8AC3E}">
        <p14:creationId xmlns:p14="http://schemas.microsoft.com/office/powerpoint/2010/main" val="137884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16</a:t>
            </a:fld>
            <a:endParaRPr lang="sl-SI"/>
          </a:p>
        </p:txBody>
      </p:sp>
    </p:spTree>
    <p:extLst>
      <p:ext uri="{BB962C8B-B14F-4D97-AF65-F5344CB8AC3E}">
        <p14:creationId xmlns:p14="http://schemas.microsoft.com/office/powerpoint/2010/main" val="310685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17</a:t>
            </a:fld>
            <a:endParaRPr lang="sl-SI"/>
          </a:p>
        </p:txBody>
      </p:sp>
    </p:spTree>
    <p:extLst>
      <p:ext uri="{BB962C8B-B14F-4D97-AF65-F5344CB8AC3E}">
        <p14:creationId xmlns:p14="http://schemas.microsoft.com/office/powerpoint/2010/main" val="419889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a:xfrm>
            <a:off x="3962399" y="5870575"/>
            <a:ext cx="4893958" cy="377825"/>
          </a:xfrm>
        </p:spPr>
        <p:txBody>
          <a:bodyPr/>
          <a:lstStyle/>
          <a:p>
            <a:endParaRPr lang="sl-SI"/>
          </a:p>
        </p:txBody>
      </p:sp>
      <p:sp>
        <p:nvSpPr>
          <p:cNvPr id="6" name="Slide Number Placeholder 5"/>
          <p:cNvSpPr>
            <a:spLocks noGrp="1"/>
          </p:cNvSpPr>
          <p:nvPr>
            <p:ph type="sldNum" sz="quarter" idx="12"/>
          </p:nvPr>
        </p:nvSpPr>
        <p:spPr>
          <a:xfrm>
            <a:off x="10608958" y="5870575"/>
            <a:ext cx="551167" cy="377825"/>
          </a:xfrm>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6865994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4885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02104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217359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401504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29936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53193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34136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0464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73148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95966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83762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C90EC-8CA0-43FE-AB3D-4A645EE4DB15}" type="datetimeFigureOut">
              <a:rPr lang="sl-SI" smtClean="0"/>
              <a:t>24. 04. 2022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6939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C90EC-8CA0-43FE-AB3D-4A645EE4DB15}" type="datetimeFigureOut">
              <a:rPr lang="sl-SI" smtClean="0"/>
              <a:t>24. 04. 2022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056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1C90EC-8CA0-43FE-AB3D-4A645EE4DB15}" type="datetimeFigureOut">
              <a:rPr lang="sl-SI" smtClean="0"/>
              <a:t>24. 04. 2022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3566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00503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4496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1C90EC-8CA0-43FE-AB3D-4A645EE4DB15}" type="datetimeFigureOut">
              <a:rPr lang="sl-SI" smtClean="0"/>
              <a:t>24. 04. 2022</a:t>
            </a:fld>
            <a:endParaRPr lang="sl-SI"/>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l-SI"/>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853EBB-A04E-4908-8FA6-F9AD3E98E311}" type="slidenum">
              <a:rPr lang="sl-SI" smtClean="0"/>
              <a:t>‹#›</a:t>
            </a:fld>
            <a:endParaRPr lang="sl-SI"/>
          </a:p>
        </p:txBody>
      </p:sp>
    </p:spTree>
    <p:extLst>
      <p:ext uri="{BB962C8B-B14F-4D97-AF65-F5344CB8AC3E}">
        <p14:creationId xmlns:p14="http://schemas.microsoft.com/office/powerpoint/2010/main" val="34035809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www.guru99.com/introduction-to-photoshop-cc.html" TargetMode="External"/><Relationship Id="rId3" Type="http://schemas.openxmlformats.org/officeDocument/2006/relationships/hyperlink" Target="https://www.g2.com/articles/stages-of-game-development" TargetMode="External"/><Relationship Id="rId7" Type="http://schemas.openxmlformats.org/officeDocument/2006/relationships/hyperlink" Target="https://www.gamedesigning.org/career/video-game-engines/" TargetMode="External"/><Relationship Id="rId2" Type="http://schemas.openxmlformats.org/officeDocument/2006/relationships/hyperlink" Target="https://www.naukri.com/learning/what-is-game-development-st559-tg295#description" TargetMode="External"/><Relationship Id="rId1" Type="http://schemas.openxmlformats.org/officeDocument/2006/relationships/slideLayout" Target="../slideLayouts/slideLayout2.xml"/><Relationship Id="rId6" Type="http://schemas.openxmlformats.org/officeDocument/2006/relationships/hyperlink" Target="https://www.nuclino.com/articles/video-game-development-process" TargetMode="External"/><Relationship Id="rId5" Type="http://schemas.openxmlformats.org/officeDocument/2006/relationships/hyperlink" Target="https://en.wikipedia.org/wiki/Video_game_development" TargetMode="External"/><Relationship Id="rId4" Type="http://schemas.openxmlformats.org/officeDocument/2006/relationships/hyperlink" Target="https://kevurugames.com/blog/6-key-stages-of-game-development-from-concept-to-standing-ovation/"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blog.codemagic.io/why-to-use-cicd-for-unity-games/" TargetMode="External"/><Relationship Id="rId3" Type="http://schemas.openxmlformats.org/officeDocument/2006/relationships/hyperlink" Target="https://gamedevacademy.org/what-is-unity/#What_is_Unity" TargetMode="External"/><Relationship Id="rId7" Type="http://schemas.openxmlformats.org/officeDocument/2006/relationships/hyperlink" Target="https://en.wikipedia.org/wiki/Unity_(game_engine)" TargetMode="External"/><Relationship Id="rId2" Type="http://schemas.openxmlformats.org/officeDocument/2006/relationships/hyperlink" Target="https://www.educative.io/edpresso/what-is-visual-studio-code" TargetMode="External"/><Relationship Id="rId1" Type="http://schemas.openxmlformats.org/officeDocument/2006/relationships/slideLayout" Target="../slideLayouts/slideLayout2.xml"/><Relationship Id="rId6" Type="http://schemas.openxmlformats.org/officeDocument/2006/relationships/hyperlink" Target="https://www.freecodecamp.org/news/what-is-game-development/" TargetMode="External"/><Relationship Id="rId5" Type="http://schemas.openxmlformats.org/officeDocument/2006/relationships/hyperlink" Target="https://docs.unity3d.com/Manual/ProjectView.html" TargetMode="External"/><Relationship Id="rId4" Type="http://schemas.openxmlformats.org/officeDocument/2006/relationships/hyperlink" Target="https://www.androidauthority.com/what-is-unity-113155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Cekuta/Prezivetje_v_vesolju/tree/main/Word%20dokument" TargetMode="External"/><Relationship Id="rId2" Type="http://schemas.openxmlformats.org/officeDocument/2006/relationships/hyperlink" Target="https://github.com/NCekuta/Prezivetje_v_vesolju/tree/main/Igra" TargetMode="External"/><Relationship Id="rId1" Type="http://schemas.openxmlformats.org/officeDocument/2006/relationships/slideLayout" Target="../slideLayouts/slideLayout2.xml"/><Relationship Id="rId4" Type="http://schemas.openxmlformats.org/officeDocument/2006/relationships/hyperlink" Target="https://github.com/NCekuta/Prezivetje_v_vesolju/tree/main/PDF%20dokum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3093867" y="2050741"/>
            <a:ext cx="6004265" cy="2059619"/>
          </a:xfrm>
        </p:spPr>
        <p:txBody>
          <a:bodyPr>
            <a:normAutofit/>
          </a:bodyPr>
          <a:lstStyle/>
          <a:p>
            <a:pPr algn="ctr"/>
            <a:r>
              <a:rPr lang="sl-SI" sz="6000" dirty="0">
                <a:latin typeface="Times New Roman" panose="02020603050405020304" pitchFamily="18" charset="0"/>
                <a:cs typeface="Times New Roman" panose="02020603050405020304" pitchFamily="18" charset="0"/>
              </a:rPr>
              <a:t>Preživetje v vesolju</a:t>
            </a:r>
          </a:p>
        </p:txBody>
      </p:sp>
      <p:sp>
        <p:nvSpPr>
          <p:cNvPr id="6" name="TextBox 5">
            <a:extLst>
              <a:ext uri="{FF2B5EF4-FFF2-40B4-BE49-F238E27FC236}">
                <a16:creationId xmlns:a16="http://schemas.microsoft.com/office/drawing/2014/main" id="{FE79A6D5-73F3-46A1-BB14-20E901130239}"/>
              </a:ext>
            </a:extLst>
          </p:cNvPr>
          <p:cNvSpPr txBox="1"/>
          <p:nvPr/>
        </p:nvSpPr>
        <p:spPr>
          <a:xfrm>
            <a:off x="7235299" y="4547585"/>
            <a:ext cx="4208017" cy="1887696"/>
          </a:xfrm>
          <a:prstGeom prst="rect">
            <a:avLst/>
          </a:prstGeom>
          <a:noFill/>
        </p:spPr>
        <p:txBody>
          <a:bodyPr wrap="square" rtlCol="0">
            <a:spAutoFit/>
          </a:bodyPr>
          <a:lstStyle/>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Predmet: Računalništvo</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Avtor: Nejc Cekuta</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Razred: T4B</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Mentor: </a:t>
            </a: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dr. Albert Zorko univ. dipl. inž. el. </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dirty="0"/>
          </a:p>
        </p:txBody>
      </p:sp>
    </p:spTree>
    <p:extLst>
      <p:ext uri="{BB962C8B-B14F-4D97-AF65-F5344CB8AC3E}">
        <p14:creationId xmlns:p14="http://schemas.microsoft.com/office/powerpoint/2010/main" val="147667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Izdelava igre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Igra je zasnovan na način preživetja</a:t>
            </a:r>
          </a:p>
          <a:p>
            <a:r>
              <a:rPr lang="sl-SI" sz="2400" dirty="0">
                <a:latin typeface="Times New Roman" panose="02020603050405020304" pitchFamily="18" charset="0"/>
                <a:cs typeface="Times New Roman" panose="02020603050405020304" pitchFamily="18" charset="0"/>
              </a:rPr>
              <a:t>Vsebuje začetni meni (pomoč, nastavitve, izhod in igraj)</a:t>
            </a:r>
          </a:p>
          <a:p>
            <a:r>
              <a:rPr lang="sl-SI" sz="2400" dirty="0">
                <a:latin typeface="Times New Roman" panose="02020603050405020304" pitchFamily="18" charset="0"/>
                <a:cs typeface="Times New Roman" panose="02020603050405020304" pitchFamily="18" charset="0"/>
              </a:rPr>
              <a:t>Med igro se seštevajo točke</a:t>
            </a:r>
          </a:p>
          <a:p>
            <a:r>
              <a:rPr lang="sl-SI" sz="2400" dirty="0">
                <a:latin typeface="Times New Roman" panose="02020603050405020304" pitchFamily="18" charset="0"/>
                <a:cs typeface="Times New Roman" panose="02020603050405020304" pitchFamily="18" charset="0"/>
              </a:rPr>
              <a:t>Na koncu se točke primerjajo z najboljšim rezultatom</a:t>
            </a:r>
          </a:p>
        </p:txBody>
      </p:sp>
    </p:spTree>
    <p:extLst>
      <p:ext uri="{BB962C8B-B14F-4D97-AF65-F5344CB8AC3E}">
        <p14:creationId xmlns:p14="http://schemas.microsoft.com/office/powerpoint/2010/main" val="23958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IGRALni prostor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Določitev mej, do koder se igralec lahko premika</a:t>
            </a:r>
          </a:p>
        </p:txBody>
      </p:sp>
      <p:pic>
        <p:nvPicPr>
          <p:cNvPr id="4" name="Picture 3">
            <a:extLst>
              <a:ext uri="{FF2B5EF4-FFF2-40B4-BE49-F238E27FC236}">
                <a16:creationId xmlns:a16="http://schemas.microsoft.com/office/drawing/2014/main" id="{2F5FC12F-E1D5-439E-9DC8-3789FF4BD248}"/>
              </a:ext>
            </a:extLst>
          </p:cNvPr>
          <p:cNvPicPr>
            <a:picLocks noChangeAspect="1"/>
          </p:cNvPicPr>
          <p:nvPr/>
        </p:nvPicPr>
        <p:blipFill>
          <a:blip r:embed="rId3"/>
          <a:stretch>
            <a:fillRect/>
          </a:stretch>
        </p:blipFill>
        <p:spPr>
          <a:xfrm>
            <a:off x="1185862" y="2255898"/>
            <a:ext cx="9820275" cy="4086225"/>
          </a:xfrm>
          <a:prstGeom prst="rect">
            <a:avLst/>
          </a:prstGeom>
        </p:spPr>
      </p:pic>
    </p:spTree>
    <p:extLst>
      <p:ext uri="{BB962C8B-B14F-4D97-AF65-F5344CB8AC3E}">
        <p14:creationId xmlns:p14="http://schemas.microsoft.com/office/powerpoint/2010/main" val="30882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IGRALEC</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Preverjanje vnosa uporabnika</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21895"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Na podlagi vnosa uporabnika se izvede določen del kode</a:t>
            </a:r>
          </a:p>
        </p:txBody>
      </p:sp>
      <p:pic>
        <p:nvPicPr>
          <p:cNvPr id="6" name="Picture 5">
            <a:extLst>
              <a:ext uri="{FF2B5EF4-FFF2-40B4-BE49-F238E27FC236}">
                <a16:creationId xmlns:a16="http://schemas.microsoft.com/office/drawing/2014/main" id="{7223FFC2-F0DB-42C9-BFAC-525858CFD2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670" y="2503503"/>
            <a:ext cx="5633595" cy="3110421"/>
          </a:xfrm>
          <a:prstGeom prst="rect">
            <a:avLst/>
          </a:prstGeom>
          <a:noFill/>
          <a:ln>
            <a:noFill/>
          </a:ln>
        </p:spPr>
      </p:pic>
      <p:pic>
        <p:nvPicPr>
          <p:cNvPr id="7" name="Picture 6">
            <a:extLst>
              <a:ext uri="{FF2B5EF4-FFF2-40B4-BE49-F238E27FC236}">
                <a16:creationId xmlns:a16="http://schemas.microsoft.com/office/drawing/2014/main" id="{AAD940C0-D146-4C95-8520-DC39B04DD8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03503"/>
            <a:ext cx="4316206" cy="3966563"/>
          </a:xfrm>
          <a:prstGeom prst="rect">
            <a:avLst/>
          </a:prstGeom>
          <a:noFill/>
          <a:ln>
            <a:noFill/>
          </a:ln>
        </p:spPr>
      </p:pic>
    </p:spTree>
    <p:extLst>
      <p:ext uri="{BB962C8B-B14F-4D97-AF65-F5344CB8AC3E}">
        <p14:creationId xmlns:p14="http://schemas.microsoft.com/office/powerpoint/2010/main" val="41448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Metek</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Lastnosti objekta metek</a:t>
            </a:r>
          </a:p>
          <a:p>
            <a:endParaRPr lang="sl-SI"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4912224" y="1572990"/>
            <a:ext cx="5317095"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Metodi, ki objektu dodata hitrost in določita koliko časa bo viden na ekranu</a:t>
            </a:r>
          </a:p>
        </p:txBody>
      </p:sp>
      <p:pic>
        <p:nvPicPr>
          <p:cNvPr id="8" name="Picture 7">
            <a:extLst>
              <a:ext uri="{FF2B5EF4-FFF2-40B4-BE49-F238E27FC236}">
                <a16:creationId xmlns:a16="http://schemas.microsoft.com/office/drawing/2014/main" id="{D45B0769-2A36-48B1-A7EF-EB8D01921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7062"/>
            <a:ext cx="3824056" cy="2350455"/>
          </a:xfrm>
          <a:prstGeom prst="rect">
            <a:avLst/>
          </a:prstGeom>
        </p:spPr>
      </p:pic>
      <p:pic>
        <p:nvPicPr>
          <p:cNvPr id="9" name="Picture 8">
            <a:extLst>
              <a:ext uri="{FF2B5EF4-FFF2-40B4-BE49-F238E27FC236}">
                <a16:creationId xmlns:a16="http://schemas.microsoft.com/office/drawing/2014/main" id="{2ABFD151-E320-4F42-B6F2-E3785D559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2847062"/>
            <a:ext cx="7136434" cy="2297420"/>
          </a:xfrm>
          <a:prstGeom prst="rect">
            <a:avLst/>
          </a:prstGeom>
        </p:spPr>
      </p:pic>
    </p:spTree>
    <p:extLst>
      <p:ext uri="{BB962C8B-B14F-4D97-AF65-F5344CB8AC3E}">
        <p14:creationId xmlns:p14="http://schemas.microsoft.com/office/powerpoint/2010/main" val="291643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Asteroid</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za preverjanje trkov</a:t>
            </a:r>
          </a:p>
          <a:p>
            <a:r>
              <a:rPr lang="sl-SI" sz="2400" dirty="0">
                <a:latin typeface="Times New Roman" panose="02020603050405020304" pitchFamily="18" charset="0"/>
                <a:cs typeface="Times New Roman" panose="02020603050405020304" pitchFamily="18" charset="0"/>
              </a:rPr>
              <a:t>Asteroid uniči </a:t>
            </a:r>
          </a:p>
          <a:p>
            <a:r>
              <a:rPr lang="sl-SI" sz="2400" dirty="0">
                <a:latin typeface="Times New Roman" panose="02020603050405020304" pitchFamily="18" charset="0"/>
                <a:cs typeface="Times New Roman" panose="02020603050405020304" pitchFamily="18" charset="0"/>
              </a:rPr>
              <a:t>Prikaže 2 nova, če sta večja od 0.3</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prostor prikaže nov asteroid</a:t>
            </a:r>
          </a:p>
          <a:p>
            <a:r>
              <a:rPr lang="sl-SI" sz="2400" dirty="0">
                <a:latin typeface="Times New Roman" panose="02020603050405020304" pitchFamily="18" charset="0"/>
                <a:cs typeface="Times New Roman" panose="02020603050405020304" pitchFamily="18" charset="0"/>
              </a:rPr>
              <a:t>Določi mu novo pot letenja</a:t>
            </a:r>
          </a:p>
        </p:txBody>
      </p:sp>
      <p:pic>
        <p:nvPicPr>
          <p:cNvPr id="4" name="Picture 3">
            <a:extLst>
              <a:ext uri="{FF2B5EF4-FFF2-40B4-BE49-F238E27FC236}">
                <a16:creationId xmlns:a16="http://schemas.microsoft.com/office/drawing/2014/main" id="{3476ADAF-8C73-4C4C-8DDB-EFD9C94393A5}"/>
              </a:ext>
            </a:extLst>
          </p:cNvPr>
          <p:cNvPicPr>
            <a:picLocks noChangeAspect="1"/>
          </p:cNvPicPr>
          <p:nvPr/>
        </p:nvPicPr>
        <p:blipFill>
          <a:blip r:embed="rId2"/>
          <a:stretch>
            <a:fillRect/>
          </a:stretch>
        </p:blipFill>
        <p:spPr>
          <a:xfrm>
            <a:off x="727224" y="3093691"/>
            <a:ext cx="4648703" cy="2258285"/>
          </a:xfrm>
          <a:prstGeom prst="rect">
            <a:avLst/>
          </a:prstGeom>
        </p:spPr>
      </p:pic>
      <p:pic>
        <p:nvPicPr>
          <p:cNvPr id="9" name="Picture 8">
            <a:extLst>
              <a:ext uri="{FF2B5EF4-FFF2-40B4-BE49-F238E27FC236}">
                <a16:creationId xmlns:a16="http://schemas.microsoft.com/office/drawing/2014/main" id="{E44DE768-90A0-4AF1-BE05-A7240C03EC18}"/>
              </a:ext>
            </a:extLst>
          </p:cNvPr>
          <p:cNvPicPr>
            <a:picLocks noChangeAspect="1"/>
          </p:cNvPicPr>
          <p:nvPr/>
        </p:nvPicPr>
        <p:blipFill>
          <a:blip r:embed="rId3"/>
          <a:stretch>
            <a:fillRect/>
          </a:stretch>
        </p:blipFill>
        <p:spPr>
          <a:xfrm>
            <a:off x="5516687" y="3171856"/>
            <a:ext cx="5989512" cy="2113154"/>
          </a:xfrm>
          <a:prstGeom prst="rect">
            <a:avLst/>
          </a:prstGeom>
        </p:spPr>
      </p:pic>
    </p:spTree>
    <p:extLst>
      <p:ext uri="{BB962C8B-B14F-4D97-AF65-F5344CB8AC3E}">
        <p14:creationId xmlns:p14="http://schemas.microsoft.com/office/powerpoint/2010/main" val="81589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Generator asteroidov</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igralni prostor naključno generira asteroide</a:t>
            </a:r>
          </a:p>
        </p:txBody>
      </p:sp>
      <p:pic>
        <p:nvPicPr>
          <p:cNvPr id="6" name="Picture 5">
            <a:extLst>
              <a:ext uri="{FF2B5EF4-FFF2-40B4-BE49-F238E27FC236}">
                <a16:creationId xmlns:a16="http://schemas.microsoft.com/office/drawing/2014/main" id="{C6AB6476-8E8B-4FD7-86F3-37C7B61A6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34" y="2467992"/>
            <a:ext cx="10578332" cy="3757535"/>
          </a:xfrm>
          <a:prstGeom prst="rect">
            <a:avLst/>
          </a:prstGeom>
        </p:spPr>
      </p:pic>
    </p:spTree>
    <p:extLst>
      <p:ext uri="{BB962C8B-B14F-4D97-AF65-F5344CB8AC3E}">
        <p14:creationId xmlns:p14="http://schemas.microsoft.com/office/powerpoint/2010/main" val="414753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550962"/>
            <a:ext cx="1049118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Najpomembnejši objekt, saj vsebuje ključne elemente in metode za dalovanje igre</a:t>
            </a:r>
          </a:p>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Start()</a:t>
            </a:r>
            <a:r>
              <a:rPr lang="sl-SI" sz="2400" dirty="0">
                <a:latin typeface="Times New Roman" panose="02020603050405020304" pitchFamily="18" charset="0"/>
                <a:cs typeface="Times New Roman" panose="02020603050405020304" pitchFamily="18" charset="0"/>
              </a:rPr>
              <a:t>: resetira točke in življenja in jih prikaže na ekran </a:t>
            </a:r>
            <a:r>
              <a:rPr lang="sl-SI" sz="2400" dirty="0">
                <a:latin typeface="Consolas" panose="020B0609020204030204" pitchFamily="49" charset="0"/>
                <a:cs typeface="Times New Roman" panose="02020603050405020304" pitchFamily="18" charset="0"/>
              </a:rPr>
              <a:t> </a:t>
            </a:r>
          </a:p>
          <a:p>
            <a:endParaRPr lang="sl-SI" sz="2400" dirty="0">
              <a:latin typeface="Times New Roman" panose="02020603050405020304" pitchFamily="18"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89ADEC3E-3FAE-4D3C-B5FA-57C5F413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617965"/>
            <a:ext cx="8227380" cy="3776502"/>
          </a:xfrm>
          <a:prstGeom prst="rect">
            <a:avLst/>
          </a:prstGeom>
        </p:spPr>
      </p:pic>
    </p:spTree>
    <p:extLst>
      <p:ext uri="{BB962C8B-B14F-4D97-AF65-F5344CB8AC3E}">
        <p14:creationId xmlns:p14="http://schemas.microsoft.com/office/powerpoint/2010/main" val="103034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IgralecMrtev()</a:t>
            </a:r>
            <a:r>
              <a:rPr lang="sl-SI" sz="2400" dirty="0">
                <a:latin typeface="Times New Roman" panose="02020603050405020304" pitchFamily="18" charset="0"/>
                <a:cs typeface="Times New Roman" panose="02020603050405020304" pitchFamily="18" charset="0"/>
              </a:rPr>
              <a:t> skrbi za življenja igralca</a:t>
            </a:r>
          </a:p>
          <a:p>
            <a:r>
              <a:rPr lang="sl-SI" sz="2400" dirty="0">
                <a:latin typeface="Times New Roman" panose="02020603050405020304" pitchFamily="18" charset="0"/>
                <a:cs typeface="Times New Roman" panose="02020603050405020304" pitchFamily="18" charset="0"/>
              </a:rPr>
              <a:t>Če se metoda izvede igralec izgubi 1 življenje, če to ni mogoče je igre konec</a:t>
            </a:r>
          </a:p>
        </p:txBody>
      </p:sp>
      <p:pic>
        <p:nvPicPr>
          <p:cNvPr id="5" name="Picture 4">
            <a:extLst>
              <a:ext uri="{FF2B5EF4-FFF2-40B4-BE49-F238E27FC236}">
                <a16:creationId xmlns:a16="http://schemas.microsoft.com/office/drawing/2014/main" id="{AB36614C-DB75-4D92-963F-A4A79CF97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215" y="2831768"/>
            <a:ext cx="7610595" cy="3608982"/>
          </a:xfrm>
          <a:prstGeom prst="rect">
            <a:avLst/>
          </a:prstGeom>
        </p:spPr>
      </p:pic>
    </p:spTree>
    <p:extLst>
      <p:ext uri="{BB962C8B-B14F-4D97-AF65-F5344CB8AC3E}">
        <p14:creationId xmlns:p14="http://schemas.microsoft.com/office/powerpoint/2010/main" val="268982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AsteroidUnicen()</a:t>
            </a:r>
            <a:r>
              <a:rPr lang="sl-SI" sz="2400" dirty="0">
                <a:latin typeface="Times New Roman" panose="02020603050405020304" pitchFamily="18" charset="0"/>
                <a:cs typeface="Times New Roman" panose="02020603050405020304" pitchFamily="18" charset="0"/>
              </a:rPr>
              <a:t> skrbi za točkovanje</a:t>
            </a:r>
            <a:endParaRPr lang="sl-SI" sz="2400" dirty="0">
              <a:latin typeface="Consolas" panose="020B0609020204030204" pitchFamily="49"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KonecIgre()</a:t>
            </a:r>
            <a:r>
              <a:rPr lang="sl-SI" sz="2400" dirty="0">
                <a:latin typeface="Times New Roman" panose="02020603050405020304" pitchFamily="18" charset="0"/>
                <a:cs typeface="Times New Roman" panose="02020603050405020304" pitchFamily="18" charset="0"/>
              </a:rPr>
              <a:t> prekine vse interakcije z igro in prikaže ekran na katerm so dosežene točke in najvišji rezultat</a:t>
            </a:r>
            <a:endParaRPr lang="sl-SI" sz="24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1EF81E49-6792-4CE1-9554-73D3C85370AB}"/>
              </a:ext>
            </a:extLst>
          </p:cNvPr>
          <p:cNvPicPr>
            <a:picLocks noChangeAspect="1"/>
          </p:cNvPicPr>
          <p:nvPr/>
        </p:nvPicPr>
        <p:blipFill>
          <a:blip r:embed="rId2"/>
          <a:stretch>
            <a:fillRect/>
          </a:stretch>
        </p:blipFill>
        <p:spPr>
          <a:xfrm>
            <a:off x="685800" y="3242880"/>
            <a:ext cx="4104443" cy="2898763"/>
          </a:xfrm>
          <a:prstGeom prst="rect">
            <a:avLst/>
          </a:prstGeom>
        </p:spPr>
      </p:pic>
      <p:pic>
        <p:nvPicPr>
          <p:cNvPr id="10" name="Picture 9">
            <a:extLst>
              <a:ext uri="{FF2B5EF4-FFF2-40B4-BE49-F238E27FC236}">
                <a16:creationId xmlns:a16="http://schemas.microsoft.com/office/drawing/2014/main" id="{2F080B60-1DDC-4EEA-A131-DA9D5E29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886" y="3290676"/>
            <a:ext cx="6823389" cy="2850967"/>
          </a:xfrm>
          <a:prstGeom prst="rect">
            <a:avLst/>
          </a:prstGeom>
        </p:spPr>
      </p:pic>
    </p:spTree>
    <p:extLst>
      <p:ext uri="{BB962C8B-B14F-4D97-AF65-F5344CB8AC3E}">
        <p14:creationId xmlns:p14="http://schemas.microsoft.com/office/powerpoint/2010/main" val="260945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Začetni meni</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Metodi </a:t>
            </a:r>
            <a:r>
              <a:rPr lang="sl-SI" sz="2400" dirty="0">
                <a:latin typeface="Consolas" panose="020B0609020204030204" pitchFamily="49" charset="0"/>
                <a:cs typeface="Times New Roman" panose="02020603050405020304" pitchFamily="18" charset="0"/>
              </a:rPr>
              <a:t>igraj() </a:t>
            </a:r>
            <a:r>
              <a:rPr lang="sl-SI" sz="2400" dirty="0">
                <a:latin typeface="Times New Roman" panose="02020603050405020304" pitchFamily="18" charset="0"/>
                <a:cs typeface="Times New Roman" panose="02020603050405020304" pitchFamily="18" charset="0"/>
              </a:rPr>
              <a:t>in </a:t>
            </a:r>
            <a:r>
              <a:rPr lang="sl-SI" sz="2400" dirty="0">
                <a:latin typeface="Consolas" panose="020B0609020204030204" pitchFamily="49" charset="0"/>
                <a:cs typeface="Times New Roman" panose="02020603050405020304" pitchFamily="18" charset="0"/>
              </a:rPr>
              <a:t>izhod()</a:t>
            </a:r>
            <a:r>
              <a:rPr lang="sl-SI" sz="2400" dirty="0">
                <a:latin typeface="Times New Roman" panose="02020603050405020304" pitchFamily="18" charset="0"/>
                <a:cs typeface="Times New Roman" panose="02020603050405020304" pitchFamily="18" charset="0"/>
              </a:rPr>
              <a:t>, sta vezani na gumba na meniju</a:t>
            </a:r>
          </a:p>
          <a:p>
            <a:r>
              <a:rPr lang="sl-SI" sz="2400" dirty="0">
                <a:latin typeface="Times New Roman" panose="02020603050405020304" pitchFamily="18" charset="0"/>
                <a:cs typeface="Times New Roman" panose="02020603050405020304" pitchFamily="18" charset="0"/>
              </a:rPr>
              <a:t>Izvedeta se, ko je gumb pritisnjen</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V nastavitvah pa si lahko nastaviš kolikšna je glasnost glasbe, kar pa omogoča metoda </a:t>
            </a:r>
            <a:r>
              <a:rPr lang="sl-SI" sz="2400" dirty="0">
                <a:latin typeface="Consolas" panose="020B0609020204030204" pitchFamily="49" charset="0"/>
                <a:cs typeface="Times New Roman" panose="02020603050405020304" pitchFamily="18" charset="0"/>
              </a:rPr>
              <a:t>VklopiGlas()</a:t>
            </a:r>
          </a:p>
        </p:txBody>
      </p:sp>
      <p:pic>
        <p:nvPicPr>
          <p:cNvPr id="7" name="Picture 6">
            <a:extLst>
              <a:ext uri="{FF2B5EF4-FFF2-40B4-BE49-F238E27FC236}">
                <a16:creationId xmlns:a16="http://schemas.microsoft.com/office/drawing/2014/main" id="{801EF059-9646-44E9-AE8F-2B7C5C08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3240349"/>
            <a:ext cx="5679140" cy="1750567"/>
          </a:xfrm>
          <a:prstGeom prst="rect">
            <a:avLst/>
          </a:prstGeom>
        </p:spPr>
      </p:pic>
      <p:pic>
        <p:nvPicPr>
          <p:cNvPr id="8" name="Picture 7">
            <a:extLst>
              <a:ext uri="{FF2B5EF4-FFF2-40B4-BE49-F238E27FC236}">
                <a16:creationId xmlns:a16="http://schemas.microsoft.com/office/drawing/2014/main" id="{A030F7AC-1CB4-48E5-8A79-EEF9E07DA8C4}"/>
              </a:ext>
            </a:extLst>
          </p:cNvPr>
          <p:cNvPicPr>
            <a:picLocks noChangeAspect="1"/>
          </p:cNvPicPr>
          <p:nvPr/>
        </p:nvPicPr>
        <p:blipFill rotWithShape="1">
          <a:blip r:embed="rId3">
            <a:extLst>
              <a:ext uri="{28A0092B-C50C-407E-A947-70E740481C1C}">
                <a14:useLocalDpi xmlns:a14="http://schemas.microsoft.com/office/drawing/2010/main" val="0"/>
              </a:ext>
            </a:extLst>
          </a:blip>
          <a:srcRect b="30811"/>
          <a:stretch/>
        </p:blipFill>
        <p:spPr>
          <a:xfrm>
            <a:off x="6223526" y="3240349"/>
            <a:ext cx="5108786" cy="2539013"/>
          </a:xfrm>
          <a:prstGeom prst="rect">
            <a:avLst/>
          </a:prstGeom>
        </p:spPr>
      </p:pic>
    </p:spTree>
    <p:extLst>
      <p:ext uri="{BB962C8B-B14F-4D97-AF65-F5344CB8AC3E}">
        <p14:creationId xmlns:p14="http://schemas.microsoft.com/office/powerpoint/2010/main" val="384830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Proces izdelave iger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Načrtovanje</a:t>
            </a:r>
          </a:p>
          <a:p>
            <a:r>
              <a:rPr lang="sl-SI" sz="2400" dirty="0">
                <a:latin typeface="Times New Roman" panose="02020603050405020304" pitchFamily="18" charset="0"/>
                <a:cs typeface="Times New Roman" panose="02020603050405020304" pitchFamily="18" charset="0"/>
              </a:rPr>
              <a:t>Predprodukcija</a:t>
            </a:r>
          </a:p>
          <a:p>
            <a:r>
              <a:rPr lang="sl-SI" sz="2400" dirty="0">
                <a:latin typeface="Times New Roman" panose="02020603050405020304" pitchFamily="18" charset="0"/>
                <a:cs typeface="Times New Roman" panose="02020603050405020304" pitchFamily="18" charset="0"/>
              </a:rPr>
              <a:t>Produkcija</a:t>
            </a:r>
          </a:p>
          <a:p>
            <a:r>
              <a:rPr lang="sl-SI" sz="2400" dirty="0">
                <a:latin typeface="Times New Roman" panose="02020603050405020304" pitchFamily="18" charset="0"/>
                <a:cs typeface="Times New Roman" panose="02020603050405020304" pitchFamily="18" charset="0"/>
              </a:rPr>
              <a:t>Testiranje</a:t>
            </a:r>
          </a:p>
          <a:p>
            <a:r>
              <a:rPr lang="sl-SI" sz="2400" dirty="0">
                <a:latin typeface="Times New Roman" panose="02020603050405020304" pitchFamily="18" charset="0"/>
                <a:cs typeface="Times New Roman" panose="02020603050405020304" pitchFamily="18" charset="0"/>
              </a:rPr>
              <a:t>Predlansiranje</a:t>
            </a:r>
          </a:p>
          <a:p>
            <a:r>
              <a:rPr lang="sl-SI" sz="2400" dirty="0">
                <a:latin typeface="Times New Roman" panose="02020603050405020304" pitchFamily="18" charset="0"/>
                <a:cs typeface="Times New Roman" panose="02020603050405020304" pitchFamily="18" charset="0"/>
              </a:rPr>
              <a:t>Lansiranje</a:t>
            </a:r>
          </a:p>
          <a:p>
            <a:r>
              <a:rPr lang="sl-SI" sz="2400" dirty="0">
                <a:latin typeface="Times New Roman" panose="02020603050405020304" pitchFamily="18" charset="0"/>
                <a:cs typeface="Times New Roman" panose="02020603050405020304" pitchFamily="18" charset="0"/>
              </a:rPr>
              <a:t>Postprodukcija</a:t>
            </a:r>
          </a:p>
        </p:txBody>
      </p:sp>
      <p:graphicFrame>
        <p:nvGraphicFramePr>
          <p:cNvPr id="36" name="Diagram 35">
            <a:extLst>
              <a:ext uri="{FF2B5EF4-FFF2-40B4-BE49-F238E27FC236}">
                <a16:creationId xmlns:a16="http://schemas.microsoft.com/office/drawing/2014/main" id="{8CB96F0E-75F6-4A06-8CC1-6D9CBF8A195D}"/>
              </a:ext>
            </a:extLst>
          </p:cNvPr>
          <p:cNvGraphicFramePr/>
          <p:nvPr>
            <p:extLst>
              <p:ext uri="{D42A27DB-BD31-4B8C-83A1-F6EECF244321}">
                <p14:modId xmlns:p14="http://schemas.microsoft.com/office/powerpoint/2010/main" val="2696986928"/>
              </p:ext>
            </p:extLst>
          </p:nvPr>
        </p:nvGraphicFramePr>
        <p:xfrm>
          <a:off x="4163627" y="1746271"/>
          <a:ext cx="6653599" cy="4513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9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a:xfrm>
            <a:off x="685801" y="609600"/>
            <a:ext cx="10131425" cy="1041647"/>
          </a:xfrm>
        </p:spPr>
        <p:txBody>
          <a:bodyPr>
            <a:normAutofit/>
          </a:bodyPr>
          <a:lstStyle/>
          <a:p>
            <a:r>
              <a:rPr lang="sl-SI" sz="4000" dirty="0">
                <a:latin typeface="Times New Roman" panose="02020603050405020304" pitchFamily="18" charset="0"/>
                <a:cs typeface="Times New Roman" panose="02020603050405020304" pitchFamily="18" charset="0"/>
              </a:rPr>
              <a:t>Viri in literatura</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455938"/>
            <a:ext cx="10131425" cy="5273336"/>
          </a:xfrm>
        </p:spPr>
        <p:txBody>
          <a:bodyPr anchor="t">
            <a:normAutofit fontScale="85000" lnSpcReduction="2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Deepali.</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naukri.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A Closer Look at Career in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24. 1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https://www.naukri.com/learning/what-is-game-development-st559-tg295#description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Pickell, Devin.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g2.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The 7 Stages of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10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https://www.g2.com/articles/stages-of-game-development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Mozolevskaya, Victoria.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kevuru games.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6 KEY STAGES OF GAME DEVELOPMENT: FROM CONCEPT TO STANDING OVATION.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8. 2 2021.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https://kevurugames.com/blog/6-key-stages-of-game-development-from-concept-to-standing-ovation/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https://en.wikipedia.org/wiki/Video_game_development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Nuclino</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Process.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17. 2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https://www.nuclino.com/articles/video-game-development-process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Tyler, Dustin. GameDesigning.</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How to Choose the Best Video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https://www.gamedesigning.org/career/video-game-engines/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Walker, Alyssa. Guru99.</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Photoshop? Introduction, Meaning, Definition &amp; History.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12. 3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https://www.guru99.com/introduction-to-photoshop-cc.html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0" y="834502"/>
            <a:ext cx="10131425" cy="5592931"/>
          </a:xfrm>
        </p:spPr>
        <p:txBody>
          <a:bodyPr anchor="t">
            <a:normAutofit fontScale="92500" lnSpcReduction="1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Mustafeez, Anusheh Zohair. educative.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Visual Studio Code?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https://www.educative.io/edpresso/what-is-visual-studio-code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Schardon, Lindsay. GameDev Academy.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 A Guide for One of the Top Game Engines.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22. 2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https://gamedevacademy.org/what-is-unity/#What_is_Unity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Sinicki, Adam. Android Authority.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Everything you need to know.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20. 3 2021.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https://www.androidauthority.com/what-is-unity-1131558/</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Unity Documentation.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Manual.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3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https://docs.unity3d.com/Manual/ProjectView.html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freeCodeCamp.</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12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https://www.freecodecamp.org/news/what-is-game-development/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 4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https://en.wikipedia.org/wiki/Unity_(game_engine)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dirty="0">
                <a:latin typeface="Times New Roman" panose="02020603050405020304" pitchFamily="18" charset="0"/>
                <a:ea typeface="Calibri" panose="020F0502020204030204" pitchFamily="34" charset="0"/>
                <a:cs typeface="Times New Roman" panose="02020603050405020304" pitchFamily="18" charset="0"/>
              </a:rPr>
              <a:t>VIR SLIKE: </a:t>
            </a:r>
            <a:r>
              <a:rPr lang="sl-SI" sz="1800" dirty="0">
                <a:latin typeface="Times New Roman" panose="02020603050405020304" pitchFamily="18" charset="0"/>
                <a:cs typeface="Times New Roman" panose="02020603050405020304" pitchFamily="18" charset="0"/>
                <a:hlinkClick r:id="rId8"/>
              </a:rPr>
              <a:t>https://blog.codemagic.io/why-to-use-cicd-for-unity-games/</a:t>
            </a:r>
            <a:endParaRPr lang="sl-SI" sz="18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72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p:txBody>
          <a:bodyPr>
            <a:normAutofit/>
          </a:bodyPr>
          <a:lstStyle/>
          <a:p>
            <a:r>
              <a:rPr lang="sl-SI" sz="4000" dirty="0">
                <a:latin typeface="Times New Roman" panose="02020603050405020304" pitchFamily="18" charset="0"/>
                <a:cs typeface="Times New Roman" panose="02020603050405020304" pitchFamily="18" charset="0"/>
              </a:rPr>
              <a:t>Priloge</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902370"/>
            <a:ext cx="10429042" cy="4516185"/>
          </a:xfrm>
        </p:spPr>
        <p:txBody>
          <a:bodyPr anchor="t">
            <a:normAutofit/>
          </a:bodyPr>
          <a:lstStyle/>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1 – Povezava do igre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https://github.com/NCekuta/Prezivetje_v_vesolju/tree/main/Igra</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2 – Povezava do Word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https://github.com/NCekuta/Prezivetje_v_vesolju/tree/main/Word%20dokument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3 – Povezava do PDF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https://github.com/NCekuta/Prezivetje_v_vesolju/tree/main/PDF%20dokument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2777970" y="2192783"/>
            <a:ext cx="6636059" cy="2059619"/>
          </a:xfrm>
        </p:spPr>
        <p:txBody>
          <a:bodyPr>
            <a:noAutofit/>
          </a:bodyPr>
          <a:lstStyle/>
          <a:p>
            <a:pPr algn="ctr"/>
            <a:r>
              <a:rPr lang="sl-SI" sz="6000" dirty="0">
                <a:latin typeface="Times New Roman" panose="02020603050405020304" pitchFamily="18" charset="0"/>
                <a:cs typeface="Times New Roman" panose="02020603050405020304" pitchFamily="18" charset="0"/>
              </a:rPr>
              <a:t>Hvala za vašo pozornost</a:t>
            </a:r>
          </a:p>
        </p:txBody>
      </p:sp>
    </p:spTree>
    <p:extLst>
      <p:ext uri="{BB962C8B-B14F-4D97-AF65-F5344CB8AC3E}">
        <p14:creationId xmlns:p14="http://schemas.microsoft.com/office/powerpoint/2010/main" val="104142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Unity</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2D in 3D pogon za igre</a:t>
            </a:r>
          </a:p>
          <a:p>
            <a:r>
              <a:rPr lang="sl-SI" sz="2400" dirty="0">
                <a:latin typeface="Times New Roman" panose="02020603050405020304" pitchFamily="18" charset="0"/>
                <a:cs typeface="Times New Roman" panose="02020603050405020304" pitchFamily="18" charset="0"/>
              </a:rPr>
              <a:t>Vsebuje veliko orodji, ki olajšajo uporabo</a:t>
            </a:r>
          </a:p>
          <a:p>
            <a:r>
              <a:rPr lang="sl-SI" sz="2400" dirty="0">
                <a:latin typeface="Times New Roman" panose="02020603050405020304" pitchFamily="18" charset="0"/>
                <a:cs typeface="Times New Roman" panose="02020603050405020304" pitchFamily="18" charset="0"/>
              </a:rPr>
              <a:t>Prijazno za začetnike</a:t>
            </a:r>
          </a:p>
          <a:p>
            <a:r>
              <a:rPr lang="sl-SI" sz="2400" dirty="0">
                <a:latin typeface="Times New Roman" panose="02020603050405020304" pitchFamily="18" charset="0"/>
                <a:cs typeface="Times New Roman" panose="02020603050405020304" pitchFamily="18" charset="0"/>
              </a:rPr>
              <a:t>Zelo zmogljiv</a:t>
            </a:r>
          </a:p>
          <a:p>
            <a:endParaRPr lang="sl-SI" sz="24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100F1D-123A-421E-8B8A-33FF15BF0939}"/>
              </a:ext>
            </a:extLst>
          </p:cNvPr>
          <p:cNvPicPr>
            <a:picLocks noChangeAspect="1"/>
          </p:cNvPicPr>
          <p:nvPr/>
        </p:nvPicPr>
        <p:blipFill>
          <a:blip r:embed="rId2"/>
          <a:stretch>
            <a:fillRect/>
          </a:stretch>
        </p:blipFill>
        <p:spPr>
          <a:xfrm>
            <a:off x="5496543" y="3429000"/>
            <a:ext cx="5063231" cy="2531616"/>
          </a:xfrm>
          <a:prstGeom prst="rect">
            <a:avLst/>
          </a:prstGeom>
        </p:spPr>
      </p:pic>
    </p:spTree>
    <p:extLst>
      <p:ext uri="{BB962C8B-B14F-4D97-AF65-F5344CB8AC3E}">
        <p14:creationId xmlns:p14="http://schemas.microsoft.com/office/powerpoint/2010/main" val="79585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Glavna okna in funkcije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HIERARHIJA:</a:t>
            </a:r>
          </a:p>
          <a:p>
            <a:r>
              <a:rPr lang="sl-SI" sz="2400" dirty="0">
                <a:latin typeface="Times New Roman" panose="02020603050405020304" pitchFamily="18" charset="0"/>
                <a:cs typeface="Times New Roman" panose="02020603050405020304" pitchFamily="18" charset="0"/>
              </a:rPr>
              <a:t>Na skrajni levi strani</a:t>
            </a:r>
          </a:p>
          <a:p>
            <a:r>
              <a:rPr lang="sl-SI" sz="2400" dirty="0">
                <a:latin typeface="Times New Roman" panose="02020603050405020304" pitchFamily="18" charset="0"/>
                <a:cs typeface="Times New Roman" panose="02020603050405020304" pitchFamily="18" charset="0"/>
              </a:rPr>
              <a:t>Seznam vseh objektov v igri</a:t>
            </a:r>
          </a:p>
          <a:p>
            <a:r>
              <a:rPr lang="sl-SI" sz="2400" dirty="0">
                <a:latin typeface="Times New Roman" panose="02020603050405020304" pitchFamily="18" charset="0"/>
                <a:cs typeface="Times New Roman" panose="02020603050405020304" pitchFamily="18" charset="0"/>
              </a:rPr>
              <a:t>Omogoča hiter izbor objekta</a:t>
            </a:r>
          </a:p>
          <a:p>
            <a:endParaRPr lang="sl-SI"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157B11-C6F7-431E-8226-A636E7EE6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8687" y="763893"/>
            <a:ext cx="2818539" cy="5804103"/>
          </a:xfrm>
          <a:prstGeom prst="rect">
            <a:avLst/>
          </a:prstGeom>
          <a:noFill/>
          <a:ln>
            <a:noFill/>
          </a:ln>
        </p:spPr>
      </p:pic>
    </p:spTree>
    <p:extLst>
      <p:ext uri="{BB962C8B-B14F-4D97-AF65-F5344CB8AC3E}">
        <p14:creationId xmlns:p14="http://schemas.microsoft.com/office/powerpoint/2010/main" val="24490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SCENA:</a:t>
            </a:r>
          </a:p>
          <a:p>
            <a:r>
              <a:rPr lang="sl-SI" sz="2400" dirty="0">
                <a:latin typeface="Times New Roman" panose="02020603050405020304" pitchFamily="18" charset="0"/>
                <a:cs typeface="Times New Roman" panose="02020603050405020304" pitchFamily="18" charset="0"/>
              </a:rPr>
              <a:t>Največje okno v sredini</a:t>
            </a:r>
          </a:p>
          <a:p>
            <a:r>
              <a:rPr lang="sl-SI" sz="2400" dirty="0">
                <a:latin typeface="Times New Roman" panose="02020603050405020304" pitchFamily="18" charset="0"/>
                <a:cs typeface="Times New Roman" panose="02020603050405020304" pitchFamily="18" charset="0"/>
              </a:rPr>
              <a:t>Prikazuje pogled na igro, v katerem lahko urejate vse elemente v igri</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3B1C6E-29A6-4E8C-9E51-054C0F09E4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5063" y="2308679"/>
            <a:ext cx="7341873" cy="4196825"/>
          </a:xfrm>
          <a:prstGeom prst="rect">
            <a:avLst/>
          </a:prstGeom>
          <a:noFill/>
          <a:ln>
            <a:noFill/>
          </a:ln>
        </p:spPr>
      </p:pic>
    </p:spTree>
    <p:extLst>
      <p:ext uri="{BB962C8B-B14F-4D97-AF65-F5344CB8AC3E}">
        <p14:creationId xmlns:p14="http://schemas.microsoft.com/office/powerpoint/2010/main" val="322692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IGRA:</a:t>
            </a:r>
          </a:p>
          <a:p>
            <a:r>
              <a:rPr lang="sl-SI" sz="2400" dirty="0">
                <a:latin typeface="Times New Roman" panose="02020603050405020304" pitchFamily="18" charset="0"/>
                <a:cs typeface="Times New Roman" panose="02020603050405020304" pitchFamily="18" charset="0"/>
              </a:rPr>
              <a:t>Zraven okna scena</a:t>
            </a:r>
          </a:p>
          <a:p>
            <a:r>
              <a:rPr lang="sl-SI" sz="2400" dirty="0">
                <a:latin typeface="Times New Roman" panose="02020603050405020304" pitchFamily="18" charset="0"/>
                <a:cs typeface="Times New Roman" panose="02020603050405020304" pitchFamily="18" charset="0"/>
              </a:rPr>
              <a:t>Prikazuje pogled na sceno, kot je prikazana v igri</a:t>
            </a:r>
          </a:p>
          <a:p>
            <a:r>
              <a:rPr lang="sl-SI" sz="2400" dirty="0">
                <a:latin typeface="Times New Roman" panose="02020603050405020304" pitchFamily="18" charset="0"/>
                <a:cs typeface="Times New Roman" panose="02020603050405020304" pitchFamily="18" charset="0"/>
              </a:rPr>
              <a:t>Ni mogoče urejati elementov</a:t>
            </a:r>
          </a:p>
          <a:p>
            <a:r>
              <a:rPr lang="sl-SI" sz="2400" dirty="0">
                <a:latin typeface="Times New Roman" panose="02020603050405020304" pitchFamily="18" charset="0"/>
                <a:cs typeface="Times New Roman" panose="02020603050405020304" pitchFamily="18" charset="0"/>
              </a:rPr>
              <a:t>Preizkus igre</a:t>
            </a: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E06EC6-EC6F-4AE3-BEA9-DC8FCCB489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5239" y="2743073"/>
            <a:ext cx="6791987" cy="3844158"/>
          </a:xfrm>
          <a:prstGeom prst="rect">
            <a:avLst/>
          </a:prstGeom>
          <a:noFill/>
          <a:ln>
            <a:noFill/>
          </a:ln>
        </p:spPr>
      </p:pic>
    </p:spTree>
    <p:extLst>
      <p:ext uri="{BB962C8B-B14F-4D97-AF65-F5344CB8AC3E}">
        <p14:creationId xmlns:p14="http://schemas.microsoft.com/office/powerpoint/2010/main" val="402464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PREGLEDOVALNIK:</a:t>
            </a:r>
          </a:p>
          <a:p>
            <a:r>
              <a:rPr lang="sl-SI" sz="2400" dirty="0">
                <a:latin typeface="Times New Roman" panose="02020603050405020304" pitchFamily="18" charset="0"/>
                <a:cs typeface="Times New Roman" panose="02020603050405020304" pitchFamily="18" charset="0"/>
              </a:rPr>
              <a:t>Na skrajni desni strani programa</a:t>
            </a:r>
          </a:p>
          <a:p>
            <a:r>
              <a:rPr lang="sl-SI" sz="2400" dirty="0">
                <a:latin typeface="Times New Roman" panose="02020603050405020304" pitchFamily="18" charset="0"/>
                <a:cs typeface="Times New Roman" panose="02020603050405020304" pitchFamily="18" charset="0"/>
              </a:rPr>
              <a:t>Omogoča pregled in urejanje lastnosti 									   izbranega objekta</a:t>
            </a:r>
          </a:p>
          <a:p>
            <a:r>
              <a:rPr lang="sl-SI" sz="2400" dirty="0">
                <a:latin typeface="Times New Roman" panose="02020603050405020304" pitchFamily="18" charset="0"/>
                <a:cs typeface="Times New Roman" panose="02020603050405020304" pitchFamily="18" charset="0"/>
              </a:rPr>
              <a:t>Tu lahko objektu dodajamo skripte, s katerimi								  lahko igralcu omogočimo premikanje</a:t>
            </a: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C36060-0318-491A-8CEF-866B8376F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3490" y="689828"/>
            <a:ext cx="3593736" cy="5732744"/>
          </a:xfrm>
          <a:prstGeom prst="rect">
            <a:avLst/>
          </a:prstGeom>
          <a:noFill/>
          <a:ln>
            <a:noFill/>
          </a:ln>
        </p:spPr>
      </p:pic>
    </p:spTree>
    <p:extLst>
      <p:ext uri="{BB962C8B-B14F-4D97-AF65-F5344CB8AC3E}">
        <p14:creationId xmlns:p14="http://schemas.microsoft.com/office/powerpoint/2010/main" val="385405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PROJEKT:</a:t>
            </a:r>
          </a:p>
          <a:p>
            <a:r>
              <a:rPr lang="sl-SI" sz="2400" dirty="0">
                <a:latin typeface="Times New Roman" panose="02020603050405020304" pitchFamily="18" charset="0"/>
                <a:cs typeface="Times New Roman" panose="02020603050405020304" pitchFamily="18" charset="0"/>
              </a:rPr>
              <a:t>Na dnu zaslona</a:t>
            </a:r>
          </a:p>
          <a:p>
            <a:r>
              <a:rPr lang="sl-SI" sz="2400" dirty="0">
                <a:latin typeface="Times New Roman" panose="02020603050405020304" pitchFamily="18" charset="0"/>
                <a:cs typeface="Times New Roman" panose="02020603050405020304" pitchFamily="18" charset="0"/>
              </a:rPr>
              <a:t>Prikazuje vse datoteke, ki sestavljajo igro</a:t>
            </a:r>
          </a:p>
          <a:p>
            <a:r>
              <a:rPr lang="sl-SI" sz="2400" dirty="0">
                <a:latin typeface="Times New Roman" panose="02020603050405020304" pitchFamily="18" charset="0"/>
                <a:cs typeface="Times New Roman" panose="02020603050405020304" pitchFamily="18" charset="0"/>
              </a:rPr>
              <a:t>Tu lahko ustvarimo skripte</a:t>
            </a:r>
          </a:p>
          <a:p>
            <a:r>
              <a:rPr lang="sl-SI" sz="2400" dirty="0">
                <a:latin typeface="Times New Roman" panose="02020603050405020304" pitchFamily="18" charset="0"/>
                <a:cs typeface="Times New Roman" panose="02020603050405020304" pitchFamily="18" charset="0"/>
              </a:rPr>
              <a:t>Sem lahko tudi dodajamo datoteke ali teksture, ki so bile narejene s pomočjo kakšnega drugega programa </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7438B5-7BAF-49FC-878C-4CA96154B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616" y="3694543"/>
            <a:ext cx="7864768" cy="2473629"/>
          </a:xfrm>
          <a:prstGeom prst="rect">
            <a:avLst/>
          </a:prstGeom>
          <a:noFill/>
          <a:ln>
            <a:noFill/>
          </a:ln>
        </p:spPr>
      </p:pic>
    </p:spTree>
    <p:extLst>
      <p:ext uri="{BB962C8B-B14F-4D97-AF65-F5344CB8AC3E}">
        <p14:creationId xmlns:p14="http://schemas.microsoft.com/office/powerpoint/2010/main" val="16189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KONZOLA:</a:t>
            </a:r>
          </a:p>
          <a:p>
            <a:r>
              <a:rPr lang="sl-SI" sz="2400" dirty="0">
                <a:latin typeface="Times New Roman" panose="02020603050405020304" pitchFamily="18" charset="0"/>
                <a:cs typeface="Times New Roman" panose="02020603050405020304" pitchFamily="18" charset="0"/>
              </a:rPr>
              <a:t>Na dnu programa, poleg projekta</a:t>
            </a:r>
          </a:p>
          <a:p>
            <a:r>
              <a:rPr lang="sl-SI" sz="2400" dirty="0">
                <a:latin typeface="Times New Roman" panose="02020603050405020304" pitchFamily="18" charset="0"/>
                <a:cs typeface="Times New Roman" panose="02020603050405020304" pitchFamily="18" charset="0"/>
              </a:rPr>
              <a:t>Prikazuje informacije, ki jih sporoča Unity</a:t>
            </a:r>
          </a:p>
          <a:p>
            <a:r>
              <a:rPr lang="sl-SI" sz="2800" dirty="0">
                <a:latin typeface="Times New Roman" panose="02020603050405020304" pitchFamily="18" charset="0"/>
                <a:cs typeface="Times New Roman" panose="02020603050405020304" pitchFamily="18" charset="0"/>
              </a:rPr>
              <a:t>Prikaz napak v kodi ali določenega teksta</a:t>
            </a:r>
          </a:p>
          <a:p>
            <a:endParaRPr lang="sl-SI" sz="28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C44C1C-E5A0-437B-A4E3-FCA53AF82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3710" y="3204841"/>
            <a:ext cx="7484579" cy="2821290"/>
          </a:xfrm>
          <a:prstGeom prst="rect">
            <a:avLst/>
          </a:prstGeom>
          <a:noFill/>
          <a:ln>
            <a:noFill/>
          </a:ln>
        </p:spPr>
      </p:pic>
    </p:spTree>
    <p:extLst>
      <p:ext uri="{BB962C8B-B14F-4D97-AF65-F5344CB8AC3E}">
        <p14:creationId xmlns:p14="http://schemas.microsoft.com/office/powerpoint/2010/main" val="27349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437</TotalTime>
  <Words>1292</Words>
  <Application>Microsoft Office PowerPoint</Application>
  <PresentationFormat>Widescreen</PresentationFormat>
  <Paragraphs>123</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Times New Roman</vt:lpstr>
      <vt:lpstr>Celestial</vt:lpstr>
      <vt:lpstr>Preživetje v vesolju</vt:lpstr>
      <vt:lpstr>Proces izdelave iger</vt:lpstr>
      <vt:lpstr>Unity</vt:lpstr>
      <vt:lpstr>Glavna okna in funkcije</vt:lpstr>
      <vt:lpstr>PowerPoint Presentation</vt:lpstr>
      <vt:lpstr>PowerPoint Presentation</vt:lpstr>
      <vt:lpstr>PowerPoint Presentation</vt:lpstr>
      <vt:lpstr>PowerPoint Presentation</vt:lpstr>
      <vt:lpstr>PowerPoint Presentation</vt:lpstr>
      <vt:lpstr>Izdelava igre</vt:lpstr>
      <vt:lpstr>IGRALni prostor</vt:lpstr>
      <vt:lpstr>IGRALEC</vt:lpstr>
      <vt:lpstr>Metek</vt:lpstr>
      <vt:lpstr>Asteroid</vt:lpstr>
      <vt:lpstr>Generator asteroidov</vt:lpstr>
      <vt:lpstr>Game manager</vt:lpstr>
      <vt:lpstr>Game manager</vt:lpstr>
      <vt:lpstr>Game manager</vt:lpstr>
      <vt:lpstr>Začetni meni</vt:lpstr>
      <vt:lpstr>Viri in literatura</vt:lpstr>
      <vt:lpstr>PowerPoint Presentation</vt:lpstr>
      <vt:lpstr>Priloge</vt:lpstr>
      <vt:lpstr>Hvala za vašo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Preživetje v vesolju</dc:title>
  <dc:creator>Nejc Cekuta</dc:creator>
  <cp:lastModifiedBy>Nejc Cekuta</cp:lastModifiedBy>
  <cp:revision>26</cp:revision>
  <dcterms:created xsi:type="dcterms:W3CDTF">2022-04-24T09:34:27Z</dcterms:created>
  <dcterms:modified xsi:type="dcterms:W3CDTF">2022-04-24T21:34:21Z</dcterms:modified>
</cp:coreProperties>
</file>