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90" r:id="rId2"/>
  </p:sldMasterIdLst>
  <p:notesMasterIdLst>
    <p:notesMasterId r:id="rId12"/>
  </p:notesMasterIdLst>
  <p:handoutMasterIdLst>
    <p:handoutMasterId r:id="rId13"/>
  </p:handoutMasterIdLst>
  <p:sldIdLst>
    <p:sldId id="314" r:id="rId3"/>
    <p:sldId id="298" r:id="rId4"/>
    <p:sldId id="297" r:id="rId5"/>
    <p:sldId id="325" r:id="rId6"/>
    <p:sldId id="321" r:id="rId7"/>
    <p:sldId id="320" r:id="rId8"/>
    <p:sldId id="322" r:id="rId9"/>
    <p:sldId id="323" r:id="rId10"/>
    <p:sldId id="324" r:id="rId1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314"/>
            <p14:sldId id="298"/>
            <p14:sldId id="297"/>
            <p14:sldId id="325"/>
            <p14:sldId id="321"/>
            <p14:sldId id="320"/>
            <p14:sldId id="322"/>
            <p14:sldId id="323"/>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85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94660" autoAdjust="0"/>
  </p:normalViewPr>
  <p:slideViewPr>
    <p:cSldViewPr showGuides="1">
      <p:cViewPr varScale="1">
        <p:scale>
          <a:sx n="95" d="100"/>
          <a:sy n="95" d="100"/>
        </p:scale>
        <p:origin x="-576" y="-96"/>
      </p:cViewPr>
      <p:guideLst>
        <p:guide orient="horz" pos="1620"/>
        <p:guide pos="2880"/>
      </p:guideLst>
    </p:cSldViewPr>
  </p:slideViewPr>
  <p:outlineViewPr>
    <p:cViewPr>
      <p:scale>
        <a:sx n="33" d="100"/>
        <a:sy n="33" d="100"/>
      </p:scale>
      <p:origin x="0" y="16458"/>
    </p:cViewPr>
  </p:outlineViewPr>
  <p:notesTextViewPr>
    <p:cViewPr>
      <p:scale>
        <a:sx n="1" d="1"/>
        <a:sy n="1" d="1"/>
      </p:scale>
      <p:origin x="0" y="0"/>
    </p:cViewPr>
  </p:notesText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B0D1F2-96B6-458B-B827-99BFD818AE86}" type="datetimeFigureOut">
              <a:rPr lang="fr-FR" smtClean="0"/>
              <a:t>11/12/2015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460039-F513-416F-87FD-12E61FD8C0BE}" type="slidenum">
              <a:rPr lang="fr-FR" smtClean="0"/>
              <a:t>‹N°›</a:t>
            </a:fld>
            <a:endParaRPr lang="fr-FR"/>
          </a:p>
        </p:txBody>
      </p:sp>
    </p:spTree>
    <p:extLst>
      <p:ext uri="{BB962C8B-B14F-4D97-AF65-F5344CB8AC3E}">
        <p14:creationId xmlns:p14="http://schemas.microsoft.com/office/powerpoint/2010/main" val="2817992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11/12/2015</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8532440" y="0"/>
            <a:ext cx="611560" cy="51435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a:normAutofit/>
          </a:bodyPr>
          <a:lstStyle>
            <a:lvl1pPr marL="0" indent="0" algn="l">
              <a:buNone/>
              <a:defRPr sz="1600">
                <a:solidFill>
                  <a:schemeClr val="tx1"/>
                </a:solidFill>
                <a:latin typeface="Helvetica 65 Medium"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endParaRPr lang="fr-FR" noProof="0" dirty="0" smtClean="0"/>
          </a:p>
        </p:txBody>
      </p:sp>
      <p:sp>
        <p:nvSpPr>
          <p:cNvPr id="7" name="Espace réservé du texte 8"/>
          <p:cNvSpPr>
            <a:spLocks noGrp="1"/>
          </p:cNvSpPr>
          <p:nvPr>
            <p:ph type="body" sz="quarter" idx="13" hasCustomPrompt="1"/>
          </p:nvPr>
        </p:nvSpPr>
        <p:spPr>
          <a:xfrm>
            <a:off x="251521" y="339502"/>
            <a:ext cx="5472607" cy="2736304"/>
          </a:xfrm>
        </p:spPr>
        <p:txBody>
          <a:bodyPr>
            <a:noAutofit/>
          </a:bodyPr>
          <a:lstStyle>
            <a:lvl1pPr marL="0" indent="0">
              <a:spcAft>
                <a:spcPts val="0"/>
              </a:spcAft>
              <a:buNone/>
              <a:defRPr lang="fr-FR" sz="5400" dirty="0" smtClean="0">
                <a:solidFill>
                  <a:schemeClr val="tx1"/>
                </a:solidFill>
                <a:latin typeface="Helvetica 65 Medium" panose="020B0604020202020204" pitchFamily="34" charset="0"/>
                <a:ea typeface="+mj-ea"/>
                <a:cs typeface="+mj-cs"/>
              </a:defRPr>
            </a:lvl1pPr>
          </a:lstStyle>
          <a:p>
            <a:pPr lvl="0"/>
            <a:r>
              <a:rPr lang="fr-FR" dirty="0" smtClean="0"/>
              <a:t>usage interne</a:t>
            </a:r>
          </a:p>
        </p:txBody>
      </p:sp>
      <p:pic>
        <p:nvPicPr>
          <p:cNvPr id="6"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1520" y="4299942"/>
            <a:ext cx="792088" cy="74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5"/>
          <p:cNvSpPr>
            <a:spLocks noGrp="1"/>
          </p:cNvSpPr>
          <p:nvPr>
            <p:ph type="body" sz="quarter" idx="12" hasCustomPrompt="1"/>
          </p:nvPr>
        </p:nvSpPr>
        <p:spPr>
          <a:xfrm>
            <a:off x="1027875" y="2518172"/>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4" name="Espace réservé du texte 7"/>
          <p:cNvSpPr>
            <a:spLocks noGrp="1"/>
          </p:cNvSpPr>
          <p:nvPr>
            <p:ph type="body" sz="quarter" idx="13" hasCustomPrompt="1"/>
          </p:nvPr>
        </p:nvSpPr>
        <p:spPr>
          <a:xfrm>
            <a:off x="1915470" y="2519720"/>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5" name="Espace réservé du texte 5"/>
          <p:cNvSpPr>
            <a:spLocks noGrp="1"/>
          </p:cNvSpPr>
          <p:nvPr>
            <p:ph type="body" sz="quarter" idx="14" hasCustomPrompt="1"/>
          </p:nvPr>
        </p:nvSpPr>
        <p:spPr>
          <a:xfrm>
            <a:off x="1027875" y="2975372"/>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6" name="Espace réservé du texte 7"/>
          <p:cNvSpPr>
            <a:spLocks noGrp="1"/>
          </p:cNvSpPr>
          <p:nvPr>
            <p:ph type="body" sz="quarter" idx="15" hasCustomPrompt="1"/>
          </p:nvPr>
        </p:nvSpPr>
        <p:spPr>
          <a:xfrm>
            <a:off x="1915470" y="2976919"/>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7" name="Espace réservé du texte 5"/>
          <p:cNvSpPr>
            <a:spLocks noGrp="1"/>
          </p:cNvSpPr>
          <p:nvPr>
            <p:ph type="body" sz="quarter" idx="16" hasCustomPrompt="1"/>
          </p:nvPr>
        </p:nvSpPr>
        <p:spPr>
          <a:xfrm>
            <a:off x="1027875" y="3434409"/>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8" name="Espace réservé du texte 7"/>
          <p:cNvSpPr>
            <a:spLocks noGrp="1"/>
          </p:cNvSpPr>
          <p:nvPr>
            <p:ph type="body" sz="quarter" idx="17" hasCustomPrompt="1"/>
          </p:nvPr>
        </p:nvSpPr>
        <p:spPr>
          <a:xfrm>
            <a:off x="1915470" y="3435957"/>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9" name="Espace réservé du texte 5"/>
          <p:cNvSpPr>
            <a:spLocks noGrp="1"/>
          </p:cNvSpPr>
          <p:nvPr>
            <p:ph type="body" sz="quarter" idx="18" hasCustomPrompt="1"/>
          </p:nvPr>
        </p:nvSpPr>
        <p:spPr>
          <a:xfrm>
            <a:off x="1027875" y="3920463"/>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10" name="Espace réservé du texte 7"/>
          <p:cNvSpPr>
            <a:spLocks noGrp="1"/>
          </p:cNvSpPr>
          <p:nvPr>
            <p:ph type="body" sz="quarter" idx="19" hasCustomPrompt="1"/>
          </p:nvPr>
        </p:nvSpPr>
        <p:spPr>
          <a:xfrm>
            <a:off x="1915470" y="3922011"/>
            <a:ext cx="6197421"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11" name="Espace réservé du texte 13"/>
          <p:cNvSpPr>
            <a:spLocks noGrp="1"/>
          </p:cNvSpPr>
          <p:nvPr>
            <p:ph type="body" sz="quarter" idx="20" hasCustomPrompt="1"/>
          </p:nvPr>
        </p:nvSpPr>
        <p:spPr>
          <a:xfrm>
            <a:off x="1056691" y="1329930"/>
            <a:ext cx="7085013" cy="864394"/>
          </a:xfrm>
        </p:spPr>
        <p:txBody>
          <a:bodyPr/>
          <a:lstStyle>
            <a:lvl1pPr marL="0" indent="0">
              <a:buNone/>
              <a:defRPr sz="7500" baseline="0">
                <a:latin typeface="Helvetica 35 Thin" pitchFamily="34" charset="0"/>
              </a:defRPr>
            </a:lvl1pPr>
          </a:lstStyle>
          <a:p>
            <a:pPr lvl="0"/>
            <a:r>
              <a:rPr lang="fr-FR" dirty="0" smtClean="0"/>
              <a:t>chiffres clefs</a:t>
            </a:r>
            <a:endParaRPr lang="fr-FR" dirty="0"/>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23109"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5"/>
          <p:cNvSpPr>
            <a:spLocks noGrp="1"/>
          </p:cNvSpPr>
          <p:nvPr>
            <p:ph type="body" sz="quarter" idx="12" hasCustomPrompt="1"/>
          </p:nvPr>
        </p:nvSpPr>
        <p:spPr>
          <a:xfrm>
            <a:off x="1043929" y="2517744"/>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4" name="Espace réservé du texte 7"/>
          <p:cNvSpPr>
            <a:spLocks noGrp="1"/>
          </p:cNvSpPr>
          <p:nvPr>
            <p:ph type="body" sz="quarter" idx="13" hasCustomPrompt="1"/>
          </p:nvPr>
        </p:nvSpPr>
        <p:spPr>
          <a:xfrm>
            <a:off x="1931522" y="2517744"/>
            <a:ext cx="2640478"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5" name="Espace réservé du texte 5"/>
          <p:cNvSpPr>
            <a:spLocks noGrp="1"/>
          </p:cNvSpPr>
          <p:nvPr>
            <p:ph type="body" sz="quarter" idx="14" hasCustomPrompt="1"/>
          </p:nvPr>
        </p:nvSpPr>
        <p:spPr>
          <a:xfrm>
            <a:off x="4788024" y="2517744"/>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6" name="Espace réservé du texte 7"/>
          <p:cNvSpPr>
            <a:spLocks noGrp="1"/>
          </p:cNvSpPr>
          <p:nvPr>
            <p:ph type="body" sz="quarter" idx="15" hasCustomPrompt="1"/>
          </p:nvPr>
        </p:nvSpPr>
        <p:spPr>
          <a:xfrm>
            <a:off x="5675617" y="2517744"/>
            <a:ext cx="3144534"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7" name="Espace réservé du texte 5"/>
          <p:cNvSpPr>
            <a:spLocks noGrp="1"/>
          </p:cNvSpPr>
          <p:nvPr>
            <p:ph type="body" sz="quarter" idx="16" hasCustomPrompt="1"/>
          </p:nvPr>
        </p:nvSpPr>
        <p:spPr>
          <a:xfrm>
            <a:off x="1043929" y="3434409"/>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8" name="Espace réservé du texte 7"/>
          <p:cNvSpPr>
            <a:spLocks noGrp="1"/>
          </p:cNvSpPr>
          <p:nvPr>
            <p:ph type="body" sz="quarter" idx="17" hasCustomPrompt="1"/>
          </p:nvPr>
        </p:nvSpPr>
        <p:spPr>
          <a:xfrm>
            <a:off x="1931522" y="3434409"/>
            <a:ext cx="2640478"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9" name="Espace réservé du texte 5"/>
          <p:cNvSpPr>
            <a:spLocks noGrp="1"/>
          </p:cNvSpPr>
          <p:nvPr>
            <p:ph type="body" sz="quarter" idx="18" hasCustomPrompt="1"/>
          </p:nvPr>
        </p:nvSpPr>
        <p:spPr>
          <a:xfrm>
            <a:off x="4788024" y="3434409"/>
            <a:ext cx="873762" cy="378000"/>
          </a:xfrm>
        </p:spPr>
        <p:txBody>
          <a:bodyPr/>
          <a:lstStyle>
            <a:lvl1pPr marL="0" indent="0">
              <a:buNone/>
              <a:defRPr sz="3200">
                <a:solidFill>
                  <a:schemeClr val="tx2"/>
                </a:solidFill>
                <a:latin typeface="+mn-lt"/>
              </a:defRPr>
            </a:lvl1pPr>
          </a:lstStyle>
          <a:p>
            <a:pPr lvl="0"/>
            <a:r>
              <a:rPr lang="fr-FR" dirty="0" smtClean="0">
                <a:solidFill>
                  <a:schemeClr val="tx2"/>
                </a:solidFill>
              </a:rPr>
              <a:t>###</a:t>
            </a:r>
            <a:endParaRPr lang="fr-FR" dirty="0"/>
          </a:p>
        </p:txBody>
      </p:sp>
      <p:sp>
        <p:nvSpPr>
          <p:cNvPr id="10" name="Espace réservé du texte 7"/>
          <p:cNvSpPr>
            <a:spLocks noGrp="1"/>
          </p:cNvSpPr>
          <p:nvPr>
            <p:ph type="body" sz="quarter" idx="19" hasCustomPrompt="1"/>
          </p:nvPr>
        </p:nvSpPr>
        <p:spPr>
          <a:xfrm>
            <a:off x="5675617" y="3434409"/>
            <a:ext cx="3144534" cy="378000"/>
          </a:xfrm>
        </p:spPr>
        <p:txBody>
          <a:bodyPr/>
          <a:lstStyle>
            <a:lvl1pPr marL="0" indent="0">
              <a:spcAft>
                <a:spcPts val="0"/>
              </a:spcAft>
              <a:buNone/>
              <a:defRPr sz="3200">
                <a:latin typeface="Helvetica 45 Light" pitchFamily="34" charset="0"/>
              </a:defRPr>
            </a:lvl1pPr>
          </a:lstStyle>
          <a:p>
            <a:pPr lvl="0"/>
            <a:r>
              <a:rPr lang="fr-FR" dirty="0" smtClean="0"/>
              <a:t>chiffres clefs</a:t>
            </a:r>
          </a:p>
        </p:txBody>
      </p:sp>
      <p:sp>
        <p:nvSpPr>
          <p:cNvPr id="11" name="Espace réservé du texte 13"/>
          <p:cNvSpPr>
            <a:spLocks noGrp="1"/>
          </p:cNvSpPr>
          <p:nvPr>
            <p:ph type="body" sz="quarter" idx="20" hasCustomPrompt="1"/>
          </p:nvPr>
        </p:nvSpPr>
        <p:spPr>
          <a:xfrm>
            <a:off x="1042991" y="1329930"/>
            <a:ext cx="7085013" cy="864394"/>
          </a:xfrm>
        </p:spPr>
        <p:txBody>
          <a:bodyPr/>
          <a:lstStyle>
            <a:lvl1pPr marL="0" indent="0">
              <a:buNone/>
              <a:defRPr sz="7500" baseline="0">
                <a:latin typeface="Helvetica 35 Thin" pitchFamily="34" charset="0"/>
              </a:defRPr>
            </a:lvl1pPr>
          </a:lstStyle>
          <a:p>
            <a:pPr lvl="0"/>
            <a:r>
              <a:rPr lang="fr-FR" dirty="0" smtClean="0"/>
              <a:t>chiffres clefs</a:t>
            </a:r>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91" y="303610"/>
            <a:ext cx="7058025" cy="7371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329929"/>
            <a:ext cx="3340100" cy="2902755"/>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11" y="3278065"/>
            <a:ext cx="3313113" cy="391607"/>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11" y="1329930"/>
            <a:ext cx="3313113" cy="1674019"/>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1238" y="303610"/>
            <a:ext cx="3344862" cy="738188"/>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329929"/>
            <a:ext cx="3340100" cy="2915840"/>
          </a:xfrm>
        </p:spPr>
        <p:txBody>
          <a:bodyPr/>
          <a:lstStyle>
            <a:lvl1pPr marL="193675" marR="0" indent="-193675" algn="l" defTabSz="914400" rtl="0" eaLnBrk="1" fontAlgn="base" latinLnBrk="0" hangingPunct="1">
              <a:lnSpc>
                <a:spcPct val="100000"/>
              </a:lnSpc>
              <a:spcBef>
                <a:spcPct val="0"/>
              </a:spcBef>
              <a:spcAft>
                <a:spcPts val="0"/>
              </a:spcAft>
              <a:buClr>
                <a:schemeClr val="tx2"/>
              </a:buClr>
              <a:buSzPct val="100000"/>
              <a:buFont typeface="Wingdings" pitchFamily="2" charset="2"/>
              <a:buChar char="§"/>
              <a:tabLst/>
              <a:defRPr sz="1800"/>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695242" y="0"/>
            <a:ext cx="4356100" cy="51435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887" y="303498"/>
            <a:ext cx="7051129"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32" y="1329928"/>
            <a:ext cx="3316971" cy="1727876"/>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329928"/>
            <a:ext cx="3289984" cy="1727876"/>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3" y="3274219"/>
            <a:ext cx="3316971"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6" name="Espace réservé du texte 7"/>
          <p:cNvSpPr>
            <a:spLocks noGrp="1"/>
          </p:cNvSpPr>
          <p:nvPr>
            <p:ph type="body" sz="quarter" idx="15" hasCustomPrompt="1"/>
          </p:nvPr>
        </p:nvSpPr>
        <p:spPr>
          <a:xfrm>
            <a:off x="4787406" y="3273829"/>
            <a:ext cx="3294597"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752"/>
            <a:ext cx="7084800"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9" name="Espace réservé du texte 7"/>
          <p:cNvSpPr>
            <a:spLocks noGrp="1"/>
          </p:cNvSpPr>
          <p:nvPr>
            <p:ph type="body" sz="quarter" idx="20" hasCustomPrompt="1"/>
          </p:nvPr>
        </p:nvSpPr>
        <p:spPr>
          <a:xfrm>
            <a:off x="4703143"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ansition fond noi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247714"/>
            <a:ext cx="7084800" cy="7371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pleine page">
    <p:spTree>
      <p:nvGrpSpPr>
        <p:cNvPr id="1" name=""/>
        <p:cNvGrpSpPr/>
        <p:nvPr/>
      </p:nvGrpSpPr>
      <p:grpSpPr>
        <a:xfrm>
          <a:off x="0" y="0"/>
          <a:ext cx="0" cy="0"/>
          <a:chOff x="0" y="0"/>
          <a:chExt cx="0" cy="0"/>
        </a:xfrm>
      </p:grpSpPr>
      <p:sp>
        <p:nvSpPr>
          <p:cNvPr id="3" name="Espace réservé pour une image  2"/>
          <p:cNvSpPr>
            <a:spLocks noGrp="1"/>
          </p:cNvSpPr>
          <p:nvPr>
            <p:ph type="pic" sz="quarter" idx="12" hasCustomPrompt="1"/>
          </p:nvPr>
        </p:nvSpPr>
        <p:spPr>
          <a:xfrm>
            <a:off x="0" y="0"/>
            <a:ext cx="9144000" cy="5143500"/>
          </a:xfrm>
        </p:spPr>
        <p:txBody>
          <a:bodyPr/>
          <a:lstStyle>
            <a:lvl1pPr marL="0" indent="0">
              <a:buNone/>
              <a:defRPr baseline="0"/>
            </a:lvl1pPr>
          </a:lstStyle>
          <a:p>
            <a:r>
              <a:rPr lang="fr-FR" dirty="0" smtClean="0"/>
              <a:t>cliquez sur l’icône pour insérer une image pleine page</a:t>
            </a:r>
            <a:endParaRPr lang="fr-FR" dirty="0"/>
          </a:p>
        </p:txBody>
      </p:sp>
      <p:sp>
        <p:nvSpPr>
          <p:cNvPr id="4" name="Espace réservé du texte 3"/>
          <p:cNvSpPr>
            <a:spLocks noGrp="1"/>
          </p:cNvSpPr>
          <p:nvPr>
            <p:ph type="body" sz="quarter" idx="11" hasCustomPrompt="1"/>
          </p:nvPr>
        </p:nvSpPr>
        <p:spPr>
          <a:xfrm>
            <a:off x="1051765" y="3273828"/>
            <a:ext cx="7085013" cy="12954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22353" y="303610"/>
            <a:ext cx="7084800" cy="7371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329929"/>
            <a:ext cx="3312208" cy="2538413"/>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329929"/>
            <a:ext cx="3308350" cy="2538413"/>
          </a:xfrm>
        </p:spPr>
        <p:txBody>
          <a:bodyPr/>
          <a:lstStyle>
            <a:lvl1pPr marL="193675" marR="0" indent="-193675" algn="l" defTabSz="914400" rtl="0" eaLnBrk="1" fontAlgn="base" latinLnBrk="0" hangingPunct="1">
              <a:lnSpc>
                <a:spcPct val="100000"/>
              </a:lnSpc>
              <a:spcBef>
                <a:spcPct val="0"/>
              </a:spcBef>
              <a:spcAft>
                <a:spcPts val="0"/>
              </a:spcAft>
              <a:buClr>
                <a:schemeClr val="tx2"/>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91" y="303610"/>
            <a:ext cx="7058025" cy="7371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329929"/>
            <a:ext cx="7070038" cy="2538413"/>
          </a:xfrm>
        </p:spPr>
        <p:txBody>
          <a:bodyPr/>
          <a:lstStyle>
            <a:lvl1pPr marL="193675" marR="0" indent="-193675" algn="l" defTabSz="914400" rtl="0" eaLnBrk="1" fontAlgn="base" latinLnBrk="0" hangingPunct="1">
              <a:lnSpc>
                <a:spcPct val="100000"/>
              </a:lnSpc>
              <a:spcBef>
                <a:spcPct val="0"/>
              </a:spcBef>
              <a:spcAft>
                <a:spcPct val="50000"/>
              </a:spcAft>
              <a:buClr>
                <a:schemeClr val="tx2"/>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88" y="205979"/>
            <a:ext cx="7049874" cy="7371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329929"/>
            <a:ext cx="1440210" cy="279951"/>
          </a:xfrm>
        </p:spPr>
        <p:txBody>
          <a:bodyPr/>
          <a:lstStyle>
            <a:lvl1pPr marL="0" indent="0">
              <a:buNone/>
              <a:defRPr>
                <a:solidFill>
                  <a:schemeClr val="tx2"/>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1652708"/>
            <a:ext cx="1440210" cy="279951"/>
          </a:xfrm>
        </p:spPr>
        <p:txBody>
          <a:bodyPr/>
          <a:lstStyle>
            <a:lvl1pPr marL="0" indent="0">
              <a:buNone/>
              <a:defRPr>
                <a:solidFill>
                  <a:schemeClr val="tx2"/>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1975489"/>
            <a:ext cx="1440210" cy="279951"/>
          </a:xfrm>
        </p:spPr>
        <p:txBody>
          <a:bodyPr/>
          <a:lstStyle>
            <a:lvl1pPr marL="0" indent="0">
              <a:buNone/>
              <a:defRPr>
                <a:solidFill>
                  <a:schemeClr val="tx2"/>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2298269"/>
            <a:ext cx="1440210" cy="279951"/>
          </a:xfrm>
        </p:spPr>
        <p:txBody>
          <a:bodyPr/>
          <a:lstStyle>
            <a:lvl1pPr marL="0" indent="0">
              <a:buNone/>
              <a:defRPr>
                <a:solidFill>
                  <a:schemeClr val="tx2"/>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2621048"/>
            <a:ext cx="1440210" cy="279951"/>
          </a:xfrm>
        </p:spPr>
        <p:txBody>
          <a:bodyPr/>
          <a:lstStyle>
            <a:lvl1pPr marL="0" indent="0">
              <a:buNone/>
              <a:defRPr>
                <a:solidFill>
                  <a:schemeClr val="tx2"/>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2943827"/>
            <a:ext cx="1440210" cy="279951"/>
          </a:xfrm>
        </p:spPr>
        <p:txBody>
          <a:bodyPr/>
          <a:lstStyle>
            <a:lvl1pPr marL="0" indent="0">
              <a:buNone/>
              <a:defRPr>
                <a:solidFill>
                  <a:schemeClr val="tx2"/>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32992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165270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2943827"/>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262104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229826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197548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3267676"/>
            <a:ext cx="1440210" cy="279951"/>
          </a:xfrm>
        </p:spPr>
        <p:txBody>
          <a:bodyPr/>
          <a:lstStyle>
            <a:lvl1pPr marL="0" indent="0">
              <a:buNone/>
              <a:defRPr>
                <a:solidFill>
                  <a:schemeClr val="tx2"/>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3590456"/>
            <a:ext cx="1440210" cy="279951"/>
          </a:xfrm>
        </p:spPr>
        <p:txBody>
          <a:bodyPr/>
          <a:lstStyle>
            <a:lvl1pPr marL="0" indent="0">
              <a:buNone/>
              <a:defRPr>
                <a:solidFill>
                  <a:schemeClr val="tx2"/>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3913235"/>
            <a:ext cx="1440210" cy="279951"/>
          </a:xfrm>
        </p:spPr>
        <p:txBody>
          <a:bodyPr/>
          <a:lstStyle>
            <a:lvl1pPr marL="0" indent="0">
              <a:buNone/>
              <a:defRPr>
                <a:solidFill>
                  <a:schemeClr val="tx2"/>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4236016"/>
            <a:ext cx="1440210" cy="279951"/>
          </a:xfrm>
        </p:spPr>
        <p:txBody>
          <a:bodyPr/>
          <a:lstStyle>
            <a:lvl1pPr marL="0" indent="0">
              <a:buNone/>
              <a:defRPr>
                <a:solidFill>
                  <a:schemeClr val="tx2"/>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423601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3913235"/>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326767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3587944"/>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7" name="Rectangle 762"/>
          <p:cNvSpPr>
            <a:spLocks noChangeArrowheads="1"/>
          </p:cNvSpPr>
          <p:nvPr userDrawn="1"/>
        </p:nvSpPr>
        <p:spPr bwMode="auto">
          <a:xfrm>
            <a:off x="395536" y="4879528"/>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31" y="1924050"/>
            <a:ext cx="7051885" cy="737100"/>
          </a:xfrm>
        </p:spPr>
        <p:txBody>
          <a:bodyPr/>
          <a:lstStyle>
            <a:lvl1pPr algn="l">
              <a:defRPr sz="6600">
                <a:latin typeface="Helvetica 35 Thin" pitchFamily="34" charset="0"/>
              </a:defRPr>
            </a:lvl1pPr>
          </a:lstStyle>
          <a:p>
            <a:r>
              <a:rPr lang="fr-FR" dirty="0" smtClean="0"/>
              <a:t>merci</a:t>
            </a:r>
            <a:endParaRPr lang="fr-FR" dirty="0"/>
          </a:p>
        </p:txBody>
      </p:sp>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400"/>
            <a:ext cx="7084800" cy="7371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91" y="1329929"/>
            <a:ext cx="7058025" cy="2915840"/>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31" y="1924050"/>
            <a:ext cx="7051885" cy="7371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6" y="4407694"/>
            <a:ext cx="719137" cy="53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11" y="1329612"/>
            <a:ext cx="7057405" cy="702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3295476"/>
            <a:ext cx="7084800" cy="4104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11" y="2035965"/>
            <a:ext cx="7055363" cy="702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2400"/>
            <a:ext cx="7049874" cy="7371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329929"/>
            <a:ext cx="1440210" cy="279951"/>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1652708"/>
            <a:ext cx="1440210" cy="279951"/>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1975489"/>
            <a:ext cx="1440210" cy="279951"/>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2298269"/>
            <a:ext cx="1440210" cy="279951"/>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2621048"/>
            <a:ext cx="1440210" cy="279951"/>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2943827"/>
            <a:ext cx="1440210" cy="279951"/>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32992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165270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2943827"/>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262104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229826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197548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3267676"/>
            <a:ext cx="1440210" cy="279951"/>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3590456"/>
            <a:ext cx="1440210" cy="279951"/>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3913235"/>
            <a:ext cx="1440210" cy="279951"/>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4236016"/>
            <a:ext cx="1440210" cy="279951"/>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423601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3913235"/>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326767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3587944"/>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610"/>
            <a:ext cx="7071413" cy="7371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91" y="1329929"/>
            <a:ext cx="7058025" cy="2915840"/>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2400"/>
            <a:ext cx="7058025" cy="7371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11" y="1326403"/>
            <a:ext cx="7037207" cy="2811020"/>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498"/>
            <a:ext cx="7057405" cy="7371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91"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3"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211470"/>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8" y="1374529"/>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04342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8" y="2238625"/>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292656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8" y="3102721"/>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292145"/>
            <a:ext cx="7084800" cy="737100"/>
          </a:xfrm>
        </p:spPr>
        <p:txBody>
          <a:bodyPr/>
          <a:lstStyle>
            <a:lvl1pPr algn="l">
              <a:defRPr/>
            </a:lvl1pPr>
          </a:lstStyle>
          <a:p>
            <a:r>
              <a:rPr lang="fr-FR" dirty="0" smtClean="0"/>
              <a:t>diapositive avec puces</a:t>
            </a:r>
            <a:endParaRPr lang="fr-FR" dirty="0"/>
          </a:p>
        </p:txBody>
      </p:sp>
      <p:sp>
        <p:nvSpPr>
          <p:cNvPr id="26" name="Espace réservé du contenu 2"/>
          <p:cNvSpPr>
            <a:spLocks noGrp="1"/>
          </p:cNvSpPr>
          <p:nvPr>
            <p:ph idx="1" hasCustomPrompt="1"/>
          </p:nvPr>
        </p:nvSpPr>
        <p:spPr>
          <a:xfrm>
            <a:off x="1042991" y="1329929"/>
            <a:ext cx="7058025" cy="2915840"/>
          </a:xfrm>
        </p:spPr>
        <p:txBody>
          <a:bodyPr/>
          <a:lstStyle>
            <a:lvl1pPr>
              <a:defRPr sz="1800"/>
            </a:lvl1pPr>
            <a:lvl2pPr>
              <a:spcAft>
                <a:spcPct val="0"/>
              </a:spcAft>
              <a:buFont typeface="Arial" charset="0"/>
              <a:buChar char="–"/>
              <a:defRPr/>
            </a:lvl2pPr>
          </a:lstStyle>
          <a:p>
            <a:r>
              <a:rPr lang="fr-FR" dirty="0" smtClean="0"/>
              <a:t>le texte courant s’écrit ici</a:t>
            </a:r>
          </a:p>
          <a:p>
            <a:r>
              <a:rPr lang="fr-FR" dirty="0" smtClean="0"/>
              <a:t>le texte courant s’écrit ici</a:t>
            </a:r>
          </a:p>
          <a:p>
            <a:r>
              <a:rPr lang="fr-FR" dirty="0" smtClean="0"/>
              <a:t>le texte courant s’écrit ici</a:t>
            </a:r>
          </a:p>
          <a:p>
            <a:r>
              <a:rPr lang="fr-FR" dirty="0" smtClean="0"/>
              <a:t>le texte courant s’écrit ici</a:t>
            </a:r>
            <a:endParaRPr lang="fr-FR" dirty="0"/>
          </a:p>
        </p:txBody>
      </p:sp>
      <p:sp>
        <p:nvSpPr>
          <p:cNvPr id="5" name="Rectangle 762"/>
          <p:cNvSpPr>
            <a:spLocks noChangeArrowheads="1"/>
          </p:cNvSpPr>
          <p:nvPr userDrawn="1"/>
        </p:nvSpPr>
        <p:spPr bwMode="auto">
          <a:xfrm>
            <a:off x="251520" y="4807520"/>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700" smtClean="0">
                <a:solidFill>
                  <a:schemeClr val="bg1">
                    <a:lumMod val="50000"/>
                  </a:schemeClr>
                </a:solidFill>
                <a:latin typeface="Helvetica 55 Roman" pitchFamily="34" charset="0"/>
              </a:rPr>
              <a:t>‹N°›</a:t>
            </a:fld>
            <a:endParaRPr lang="en-US" sz="7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91" y="1317496"/>
            <a:ext cx="7058025" cy="82220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303610"/>
            <a:ext cx="7084800" cy="7371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3" y="2519720"/>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3" y="2976919"/>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3" y="3435957"/>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3" y="3921900"/>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3" y="1335882"/>
            <a:ext cx="7085013" cy="864394"/>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2519720"/>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2976919"/>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3435957"/>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3921900"/>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2518172"/>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2519720"/>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2517744"/>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2519292"/>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3434409"/>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3435957"/>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3435846"/>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3437394"/>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3" y="1335882"/>
            <a:ext cx="7085013" cy="864394"/>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610"/>
            <a:ext cx="7058025" cy="7371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329929"/>
            <a:ext cx="3340100" cy="2902755"/>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11" y="3278065"/>
            <a:ext cx="3313113" cy="391607"/>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11" y="1329930"/>
            <a:ext cx="3313113" cy="1674019"/>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303610"/>
            <a:ext cx="3344862" cy="738188"/>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329929"/>
            <a:ext cx="3340100" cy="291584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51435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498"/>
            <a:ext cx="7051129"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32" y="1329928"/>
            <a:ext cx="3316971" cy="1727876"/>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329928"/>
            <a:ext cx="3289984" cy="1727876"/>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3" y="3274219"/>
            <a:ext cx="3316971"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6" y="3273829"/>
            <a:ext cx="3294597"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752"/>
            <a:ext cx="7084800"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2832256"/>
            <a:ext cx="1539776"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ransition fond noi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247714"/>
            <a:ext cx="7084800" cy="7371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5" y="3273828"/>
            <a:ext cx="7085013" cy="12954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51435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329929"/>
            <a:ext cx="3312208" cy="2538413"/>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329929"/>
            <a:ext cx="3308350" cy="2538413"/>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29603" y="303610"/>
            <a:ext cx="7071413" cy="7371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91"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3" y="303610"/>
            <a:ext cx="7058025" cy="7371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329929"/>
            <a:ext cx="7070038" cy="2538413"/>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1578447591"/>
      </p:ext>
    </p:extLst>
  </p:cSld>
  <p:clrMapOvr>
    <a:masterClrMapping/>
  </p:clrMapOvr>
  <p:transition spd="med">
    <p:fade/>
  </p:transition>
  <p:timing>
    <p:tnLst>
      <p:par>
        <p:cTn id="1" dur="indefinite" restart="never" nodeType="tmRoot"/>
      </p:par>
    </p:tnLst>
  </p:timing>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smtClean="0"/>
              <a:t>Modifiez le texte du masque</a:t>
            </a:r>
          </a:p>
          <a:p>
            <a:pPr lvl="1"/>
            <a:r>
              <a:rPr lang="fr-FR" dirty="0" smtClean="0"/>
              <a:t>Deuxième niveau</a:t>
            </a:r>
          </a:p>
          <a:p>
            <a:pPr lvl="1"/>
            <a:r>
              <a:rPr lang="fr-FR" dirty="0" smtClean="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smtClean="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smtClean="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smtClean="0"/>
          </a:p>
        </p:txBody>
      </p:sp>
    </p:spTree>
    <p:extLst>
      <p:ext uri="{BB962C8B-B14F-4D97-AF65-F5344CB8AC3E}">
        <p14:creationId xmlns:p14="http://schemas.microsoft.com/office/powerpoint/2010/main" val="1067740711"/>
      </p:ext>
    </p:extLst>
  </p:cSld>
  <p:clrMapOvr>
    <a:masterClrMapping/>
  </p:clrMapOvr>
  <p:transition spd="med">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smtClean="0"/>
              <a:t>Modifiez le texte du masque</a:t>
            </a:r>
          </a:p>
          <a:p>
            <a:pPr lvl="1"/>
            <a:r>
              <a:rPr lang="fr-FR" dirty="0" smtClean="0"/>
              <a:t>Deuxième niveau</a:t>
            </a:r>
          </a:p>
        </p:txBody>
      </p:sp>
    </p:spTree>
    <p:extLst>
      <p:ext uri="{BB962C8B-B14F-4D97-AF65-F5344CB8AC3E}">
        <p14:creationId xmlns:p14="http://schemas.microsoft.com/office/powerpoint/2010/main" val="609310642"/>
      </p:ext>
    </p:extLst>
  </p:cSld>
  <p:clrMapOvr>
    <a:masterClrMapping/>
  </p:clrMapOvr>
  <p:transition spd="med">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050074071"/>
      </p:ext>
    </p:extLst>
  </p:cSld>
  <p:clrMapOvr>
    <a:masterClrMapping/>
  </p:clrMapOvr>
  <p:transition spd="med">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1895907083"/>
      </p:ext>
    </p:extLst>
  </p:cSld>
  <p:clrMapOvr>
    <a:masterClrMapping/>
  </p:clrMapOvr>
  <p:transition spd="med">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3874672250"/>
      </p:ext>
    </p:extLst>
  </p:cSld>
  <p:clrMapOvr>
    <a:masterClrMapping/>
  </p:clrMapOvr>
  <p:transition spd="med">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1883046211"/>
      </p:ext>
    </p:extLst>
  </p:cSld>
  <p:clrMapOvr>
    <a:masterClrMapping/>
  </p:clrMapOvr>
  <p:transition spd="med">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smtClean="0"/>
              <a:t>Modifiez le titre</a:t>
            </a:r>
            <a:endParaRPr lang="en-US" dirty="0"/>
          </a:p>
        </p:txBody>
      </p:sp>
    </p:spTree>
    <p:extLst>
      <p:ext uri="{BB962C8B-B14F-4D97-AF65-F5344CB8AC3E}">
        <p14:creationId xmlns:p14="http://schemas.microsoft.com/office/powerpoint/2010/main" val="2334548699"/>
      </p:ext>
    </p:extLst>
  </p:cSld>
  <p:clrMapOvr>
    <a:masterClrMapping/>
  </p:clrMapOvr>
  <p:transition spd="med">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614581"/>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91" y="322556"/>
            <a:ext cx="7058025" cy="7371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11" y="1326403"/>
            <a:ext cx="7037207" cy="2811020"/>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3611" y="303498"/>
            <a:ext cx="7057405" cy="737100"/>
          </a:xfrm>
        </p:spPr>
        <p:txBody>
          <a:bodyPr/>
          <a:lstStyle>
            <a:lvl1pPr algn="l">
              <a:defRPr/>
            </a:lvl1pPr>
          </a:lstStyle>
          <a:p>
            <a:r>
              <a:rPr lang="fr-FR" dirty="0" smtClean="0"/>
              <a:t>titre seul</a:t>
            </a:r>
            <a:endParaRPr lang="fr-FR" dirty="0"/>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2988" y="303610"/>
            <a:ext cx="7084800" cy="7371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91"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3"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p:nvSpPr>
        <p:spPr bwMode="auto">
          <a:xfrm>
            <a:off x="1065194" y="1211470"/>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chemeClr val="tx2"/>
                </a:solidFill>
                <a:latin typeface="Helvetica 35 Thin" pitchFamily="34" charset="0"/>
              </a:rPr>
              <a:t>1</a:t>
            </a:r>
            <a:endParaRPr lang="en-GB" sz="5200" dirty="0">
              <a:solidFill>
                <a:schemeClr val="accent1"/>
              </a:solidFill>
              <a:latin typeface="Helvetica 35 Thin" pitchFamily="34" charset="0"/>
            </a:endParaRPr>
          </a:p>
        </p:txBody>
      </p:sp>
      <p:sp>
        <p:nvSpPr>
          <p:cNvPr id="4" name="Espace réservé du texte 6"/>
          <p:cNvSpPr>
            <a:spLocks noGrp="1"/>
          </p:cNvSpPr>
          <p:nvPr>
            <p:ph type="body" sz="quarter" idx="11" hasCustomPrompt="1"/>
          </p:nvPr>
        </p:nvSpPr>
        <p:spPr>
          <a:xfrm>
            <a:off x="1928798" y="1374529"/>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p:nvSpPr>
        <p:spPr bwMode="auto">
          <a:xfrm>
            <a:off x="1065194" y="204342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chemeClr val="tx2"/>
                </a:solidFill>
                <a:latin typeface="Helvetica 35 Thin" pitchFamily="34" charset="0"/>
              </a:rPr>
              <a:t>2</a:t>
            </a:r>
            <a:endParaRPr lang="en-GB" sz="5200" dirty="0">
              <a:solidFill>
                <a:schemeClr val="accent1"/>
              </a:solidFill>
              <a:latin typeface="Helvetica 35 Thin" pitchFamily="34" charset="0"/>
            </a:endParaRPr>
          </a:p>
        </p:txBody>
      </p:sp>
      <p:sp>
        <p:nvSpPr>
          <p:cNvPr id="6" name="Espace réservé du texte 6"/>
          <p:cNvSpPr>
            <a:spLocks noGrp="1"/>
          </p:cNvSpPr>
          <p:nvPr>
            <p:ph type="body" sz="quarter" idx="12" hasCustomPrompt="1"/>
          </p:nvPr>
        </p:nvSpPr>
        <p:spPr>
          <a:xfrm>
            <a:off x="1928798" y="2238625"/>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p:nvSpPr>
        <p:spPr bwMode="auto">
          <a:xfrm>
            <a:off x="1065194" y="2926562"/>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chemeClr val="tx2"/>
                </a:solidFill>
                <a:latin typeface="Helvetica 35 Thin" pitchFamily="34" charset="0"/>
              </a:rPr>
              <a:t>3</a:t>
            </a:r>
            <a:endParaRPr lang="en-GB" sz="5200" dirty="0">
              <a:solidFill>
                <a:schemeClr val="accent1"/>
              </a:solidFill>
              <a:latin typeface="Helvetica 35 Thin" pitchFamily="34" charset="0"/>
            </a:endParaRPr>
          </a:p>
        </p:txBody>
      </p:sp>
      <p:sp>
        <p:nvSpPr>
          <p:cNvPr id="8" name="Espace réservé du texte 6"/>
          <p:cNvSpPr>
            <a:spLocks noGrp="1"/>
          </p:cNvSpPr>
          <p:nvPr>
            <p:ph type="body" sz="quarter" idx="13" hasCustomPrompt="1"/>
          </p:nvPr>
        </p:nvSpPr>
        <p:spPr>
          <a:xfrm>
            <a:off x="1928798" y="3102721"/>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91" y="1317496"/>
            <a:ext cx="7058025" cy="269713"/>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p:nvSpPr>
        <p:spPr bwMode="auto">
          <a:xfrm>
            <a:off x="118839"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chemeClr val="tx2"/>
                </a:solidFill>
                <a:latin typeface="Helvetica 35 Thin" pitchFamily="34" charset="0"/>
              </a:rPr>
              <a:t>1</a:t>
            </a:r>
          </a:p>
        </p:txBody>
      </p:sp>
      <p:sp>
        <p:nvSpPr>
          <p:cNvPr id="5" name="Text Box 6"/>
          <p:cNvSpPr txBox="1">
            <a:spLocks noChangeArrowheads="1"/>
          </p:cNvSpPr>
          <p:nvPr/>
        </p:nvSpPr>
        <p:spPr bwMode="auto">
          <a:xfrm>
            <a:off x="21161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chemeClr val="tx2"/>
                </a:solidFill>
                <a:latin typeface="Helvetica 35 Thin" pitchFamily="34" charset="0"/>
              </a:rPr>
              <a:t>2</a:t>
            </a:r>
          </a:p>
        </p:txBody>
      </p:sp>
      <p:sp>
        <p:nvSpPr>
          <p:cNvPr id="6" name="Text Box 7"/>
          <p:cNvSpPr txBox="1">
            <a:spLocks noChangeArrowheads="1"/>
          </p:cNvSpPr>
          <p:nvPr/>
        </p:nvSpPr>
        <p:spPr bwMode="auto">
          <a:xfrm>
            <a:off x="44275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chemeClr val="tx2"/>
                </a:solidFill>
                <a:latin typeface="Helvetica 35 Thin" pitchFamily="34" charset="0"/>
              </a:rPr>
              <a:t>3</a:t>
            </a:r>
          </a:p>
        </p:txBody>
      </p:sp>
      <p:sp>
        <p:nvSpPr>
          <p:cNvPr id="7" name="Text Box 8"/>
          <p:cNvSpPr txBox="1">
            <a:spLocks noChangeArrowheads="1"/>
          </p:cNvSpPr>
          <p:nvPr/>
        </p:nvSpPr>
        <p:spPr bwMode="auto">
          <a:xfrm>
            <a:off x="67516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chemeClr val="tx2"/>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3273829"/>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Text Box 4"/>
          <p:cNvSpPr txBox="1">
            <a:spLocks noChangeArrowheads="1"/>
          </p:cNvSpPr>
          <p:nvPr userDrawn="1"/>
        </p:nvSpPr>
        <p:spPr bwMode="auto">
          <a:xfrm>
            <a:off x="118839"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13" name="Text Box 6"/>
          <p:cNvSpPr txBox="1">
            <a:spLocks noChangeArrowheads="1"/>
          </p:cNvSpPr>
          <p:nvPr userDrawn="1"/>
        </p:nvSpPr>
        <p:spPr bwMode="auto">
          <a:xfrm>
            <a:off x="21161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14" name="Text Box 7"/>
          <p:cNvSpPr txBox="1">
            <a:spLocks noChangeArrowheads="1"/>
          </p:cNvSpPr>
          <p:nvPr userDrawn="1"/>
        </p:nvSpPr>
        <p:spPr bwMode="auto">
          <a:xfrm>
            <a:off x="44275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15" name="Text Box 8"/>
          <p:cNvSpPr txBox="1">
            <a:spLocks noChangeArrowheads="1"/>
          </p:cNvSpPr>
          <p:nvPr userDrawn="1"/>
        </p:nvSpPr>
        <p:spPr bwMode="auto">
          <a:xfrm>
            <a:off x="6751606" y="2850358"/>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1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theme" Target="../theme/theme2.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51521" y="235048"/>
            <a:ext cx="3312368" cy="4208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br>
              <a:rPr lang="en-GB" dirty="0" smtClean="0"/>
            </a:b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a:t>
            </a:r>
            <a:r>
              <a:rPr lang="en-GB" dirty="0" err="1" smtClean="0"/>
              <a:t>secondaire</a:t>
            </a:r>
            <a:endParaRPr lang="fr-FR" dirty="0"/>
          </a:p>
        </p:txBody>
      </p:sp>
      <p:sp>
        <p:nvSpPr>
          <p:cNvPr id="3" name="Espace réservé du texte 2"/>
          <p:cNvSpPr>
            <a:spLocks noGrp="1"/>
          </p:cNvSpPr>
          <p:nvPr>
            <p:ph type="body" idx="1"/>
          </p:nvPr>
        </p:nvSpPr>
        <p:spPr>
          <a:xfrm>
            <a:off x="3707904" y="267494"/>
            <a:ext cx="5329833" cy="4176464"/>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
        <p:nvSpPr>
          <p:cNvPr id="4" name="ZoneTexte 3"/>
          <p:cNvSpPr txBox="1"/>
          <p:nvPr/>
        </p:nvSpPr>
        <p:spPr>
          <a:xfrm>
            <a:off x="5220072" y="4681468"/>
            <a:ext cx="3744416" cy="338554"/>
          </a:xfrm>
          <a:prstGeom prst="rect">
            <a:avLst/>
          </a:prstGeom>
          <a:noFill/>
        </p:spPr>
        <p:txBody>
          <a:bodyPr wrap="square" rtlCol="0">
            <a:spAutoFit/>
          </a:bodyPr>
          <a:lstStyle/>
          <a:p>
            <a:pPr algn="r"/>
            <a:r>
              <a:rPr lang="fr-FR" sz="800" dirty="0" smtClean="0">
                <a:solidFill>
                  <a:schemeClr val="bg1"/>
                </a:solidFill>
                <a:latin typeface="Helvetica 75 Bold" panose="020B0804020202020204" pitchFamily="34" charset="0"/>
              </a:rPr>
              <a:t>D</a:t>
            </a:r>
            <a:r>
              <a:rPr lang="fr-FR" sz="800" dirty="0" smtClean="0">
                <a:solidFill>
                  <a:schemeClr val="accent1"/>
                </a:solidFill>
                <a:latin typeface="Helvetica 75 Bold" panose="020B0804020202020204" pitchFamily="34" charset="0"/>
              </a:rPr>
              <a:t>O</a:t>
            </a:r>
            <a:r>
              <a:rPr lang="fr-FR" sz="800" dirty="0" smtClean="0">
                <a:solidFill>
                  <a:schemeClr val="bg1"/>
                </a:solidFill>
                <a:latin typeface="Helvetica 75 Bold" panose="020B0804020202020204" pitchFamily="34" charset="0"/>
              </a:rPr>
              <a:t> Normandie-Centre</a:t>
            </a:r>
          </a:p>
          <a:p>
            <a:pPr algn="r"/>
            <a:r>
              <a:rPr lang="fr-FR" sz="800" dirty="0" smtClean="0">
                <a:solidFill>
                  <a:schemeClr val="bg1"/>
                </a:solidFill>
                <a:latin typeface="Helvetica 75 Bold" panose="020B0804020202020204" pitchFamily="34" charset="0"/>
              </a:rPr>
              <a:t>DCR / secteur HAUTE</a:t>
            </a:r>
            <a:r>
              <a:rPr lang="fr-FR" sz="800" baseline="0" dirty="0" smtClean="0">
                <a:solidFill>
                  <a:schemeClr val="bg1"/>
                </a:solidFill>
                <a:latin typeface="Helvetica 75 Bold" panose="020B0804020202020204" pitchFamily="34" charset="0"/>
              </a:rPr>
              <a:t> NORMANDIE</a:t>
            </a:r>
            <a:endParaRPr lang="fr-FR" sz="8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2060529543"/>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66" r:id="rId21"/>
    <p:sldLayoutId id="2147483767" r:id="rId22"/>
    <p:sldLayoutId id="2147483768" r:id="rId23"/>
    <p:sldLayoutId id="2147483660"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1" r:id="rId33"/>
    <p:sldLayoutId id="2147483672" r:id="rId34"/>
    <p:sldLayoutId id="2147483670" r:id="rId35"/>
    <p:sldLayoutId id="2147483673" r:id="rId36"/>
    <p:sldLayoutId id="2147483675" r:id="rId37"/>
    <p:sldLayoutId id="2147483674" r:id="rId38"/>
    <p:sldLayoutId id="2147483676" r:id="rId39"/>
    <p:sldLayoutId id="2147483677" r:id="rId40"/>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600" kern="1200" dirty="0" smtClean="0">
          <a:solidFill>
            <a:schemeClr val="tx1"/>
          </a:solidFill>
          <a:latin typeface="Helvetica 65 Medium" panose="020B0604020202020204"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400" kern="1200" dirty="0" smtClean="0">
          <a:solidFill>
            <a:schemeClr val="tx1"/>
          </a:solidFill>
          <a:latin typeface="Helvetica 65 Medium" panose="020B0604020202020204"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400" kern="1200" dirty="0" smtClean="0">
          <a:solidFill>
            <a:schemeClr val="tx1"/>
          </a:solidFill>
          <a:latin typeface="Helvetica 65 Medium" panose="020B0604020202020204"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400" kern="1200" dirty="0" smtClean="0">
          <a:solidFill>
            <a:schemeClr val="tx1"/>
          </a:solidFill>
          <a:latin typeface="Helvetica 65 Medium" panose="020B0604020202020204"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400" kern="1200" dirty="0">
          <a:solidFill>
            <a:schemeClr val="tx1"/>
          </a:solidFill>
          <a:latin typeface="Helvetica 65 Medium"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smtClean="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smtClean="0"/>
              <a:t>Modifiez le texte du masque</a:t>
            </a:r>
          </a:p>
          <a:p>
            <a:pPr lvl="1"/>
            <a:r>
              <a:rPr lang="fr-FR" altLang="en-US" dirty="0" smtClean="0"/>
              <a:t>Deuxième niveau</a:t>
            </a:r>
          </a:p>
          <a:p>
            <a:pPr lvl="2"/>
            <a:r>
              <a:rPr lang="fr-FR" altLang="en-US" dirty="0" smtClean="0"/>
              <a:t>Troisième niveau</a:t>
            </a:r>
          </a:p>
          <a:p>
            <a:pPr lvl="3"/>
            <a:r>
              <a:rPr lang="fr-FR" altLang="en-US" dirty="0" smtClean="0"/>
              <a:t>Quatrième niveau</a:t>
            </a:r>
          </a:p>
          <a:p>
            <a:pPr lvl="4"/>
            <a:r>
              <a:rPr lang="fr-FR" altLang="en-US" dirty="0" smtClean="0"/>
              <a:t>Cinquième niveau</a:t>
            </a:r>
            <a:endParaRPr lang="en-GB" altLang="en-US" dirty="0" smtClean="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lang="en-GB" sz="800">
                <a:solidFill>
                  <a:srgbClr val="000000"/>
                </a:solidFill>
                <a:latin typeface="Helvetica 75 Bold" panose="020B0804020202020204" pitchFamily="34" charset="0"/>
              </a:rPr>
              <a:pPr>
                <a:lnSpc>
                  <a:spcPct val="85000"/>
                </a:lnSpc>
                <a:spcAft>
                  <a:spcPts val="1200"/>
                </a:spcAft>
                <a:buClr>
                  <a:srgbClr val="FFFFFF"/>
                </a:buClr>
                <a:defRPr/>
              </a:pPr>
              <a:t>‹N°›</a:t>
            </a:fld>
            <a:endParaRPr lang="en-GB" sz="800">
              <a:solidFill>
                <a:srgbClr val="000000"/>
              </a:solidFill>
              <a:latin typeface="Helvetica 75 Bold" panose="020B0804020202020204" pitchFamily="34" charset="0"/>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Interne Orange</a:t>
            </a:r>
          </a:p>
        </p:txBody>
      </p:sp>
    </p:spTree>
    <p:extLst>
      <p:ext uri="{BB962C8B-B14F-4D97-AF65-F5344CB8AC3E}">
        <p14:creationId xmlns:p14="http://schemas.microsoft.com/office/powerpoint/2010/main" val="3730912954"/>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Lst>
  <p:transition spd="med">
    <p:fade/>
  </p:transition>
  <p:timing>
    <p:tnLst>
      <p:par>
        <p:cTn id="1" dur="indefinite" restart="never" nodeType="tmRoot"/>
      </p:par>
    </p:tnLst>
  </p:timing>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39725" y="339725"/>
            <a:ext cx="5832475" cy="3460750"/>
          </a:xfrm>
        </p:spPr>
        <p:txBody>
          <a:bodyPr/>
          <a:lstStyle/>
          <a:p>
            <a:pPr>
              <a:spcAft>
                <a:spcPts val="0"/>
              </a:spcAft>
            </a:pPr>
            <a:r>
              <a:rPr lang="fr-FR" sz="5400" dirty="0" smtClean="0"/>
              <a:t>OP XXXXX</a:t>
            </a:r>
            <a:endParaRPr lang="fr-FR" sz="5400" dirty="0" smtClean="0"/>
          </a:p>
          <a:p>
            <a:pPr>
              <a:spcAft>
                <a:spcPts val="0"/>
              </a:spcAft>
            </a:pPr>
            <a:r>
              <a:rPr lang="fr-FR" sz="2400" dirty="0" smtClean="0"/>
              <a:t>MODE OPERATOIRE</a:t>
            </a:r>
            <a:endParaRPr lang="fr-FR" sz="2400" dirty="0" smtClean="0"/>
          </a:p>
          <a:p>
            <a:pPr>
              <a:lnSpc>
                <a:spcPct val="85000"/>
              </a:lnSpc>
              <a:spcAft>
                <a:spcPts val="600"/>
              </a:spcAft>
            </a:pPr>
            <a:endParaRPr lang="fr-FR" sz="3200" dirty="0" smtClean="0">
              <a:solidFill>
                <a:schemeClr val="tx2"/>
              </a:solidFill>
            </a:endParaRPr>
          </a:p>
          <a:p>
            <a:pPr>
              <a:lnSpc>
                <a:spcPct val="85000"/>
              </a:lnSpc>
              <a:spcAft>
                <a:spcPts val="600"/>
              </a:spcAft>
            </a:pPr>
            <a:r>
              <a:rPr lang="fr-FR" sz="3200" dirty="0" smtClean="0">
                <a:solidFill>
                  <a:schemeClr val="tx2"/>
                </a:solidFill>
              </a:rPr>
              <a:t>DCR / DEVCO</a:t>
            </a:r>
            <a:endParaRPr lang="fr-FR" sz="3200" dirty="0">
              <a:solidFill>
                <a:schemeClr val="tx2"/>
              </a:solidFill>
            </a:endParaRPr>
          </a:p>
          <a:p>
            <a:pPr>
              <a:lnSpc>
                <a:spcPct val="85000"/>
              </a:lnSpc>
              <a:spcAft>
                <a:spcPts val="600"/>
              </a:spcAft>
            </a:pPr>
            <a:r>
              <a:rPr lang="fr-FR" sz="3600" dirty="0" smtClean="0">
                <a:solidFill>
                  <a:schemeClr val="tx2"/>
                </a:solidFill>
              </a:rPr>
              <a:t>DO </a:t>
            </a:r>
            <a:r>
              <a:rPr lang="fr-FR" sz="3600" dirty="0" smtClean="0">
                <a:solidFill>
                  <a:schemeClr val="tx2"/>
                </a:solidFill>
              </a:rPr>
              <a:t>Normandie-Centre</a:t>
            </a:r>
          </a:p>
          <a:p>
            <a:pPr>
              <a:lnSpc>
                <a:spcPct val="85000"/>
              </a:lnSpc>
              <a:spcAft>
                <a:spcPts val="600"/>
              </a:spcAft>
            </a:pPr>
            <a:endParaRPr lang="fr-FR" sz="3600" dirty="0">
              <a:solidFill>
                <a:schemeClr val="tx2"/>
              </a:solidFill>
            </a:endParaRPr>
          </a:p>
          <a:p>
            <a:pPr>
              <a:lnSpc>
                <a:spcPct val="85000"/>
              </a:lnSpc>
              <a:spcAft>
                <a:spcPts val="600"/>
              </a:spcAft>
            </a:pPr>
            <a:r>
              <a:rPr lang="fr-FR" sz="1600" dirty="0" smtClean="0">
                <a:solidFill>
                  <a:schemeClr val="accent2"/>
                </a:solidFill>
              </a:rPr>
              <a:t>Du 12 au 32 juin 2017</a:t>
            </a:r>
            <a:endParaRPr lang="fr-FR" sz="1600" dirty="0" smtClean="0">
              <a:solidFill>
                <a:schemeClr val="accent2"/>
              </a:solidFill>
            </a:endParaRPr>
          </a:p>
        </p:txBody>
      </p:sp>
      <p:sp>
        <p:nvSpPr>
          <p:cNvPr id="3" name="Text Placeholder 2"/>
          <p:cNvSpPr>
            <a:spLocks noGrp="1"/>
          </p:cNvSpPr>
          <p:nvPr>
            <p:ph type="body" sz="quarter" idx="12"/>
          </p:nvPr>
        </p:nvSpPr>
        <p:spPr>
          <a:xfrm>
            <a:off x="6876256" y="339724"/>
            <a:ext cx="1934369" cy="3816201"/>
          </a:xfrm>
        </p:spPr>
        <p:txBody>
          <a:bodyPr/>
          <a:lstStyle/>
          <a:p>
            <a:pPr>
              <a:spcAft>
                <a:spcPts val="0"/>
              </a:spcAft>
            </a:pPr>
            <a:r>
              <a:rPr lang="fr-FR" sz="2000" dirty="0" smtClean="0">
                <a:solidFill>
                  <a:schemeClr val="tx1"/>
                </a:solidFill>
              </a:rPr>
              <a:t>DCR</a:t>
            </a:r>
          </a:p>
          <a:p>
            <a:pPr>
              <a:spcAft>
                <a:spcPts val="0"/>
              </a:spcAft>
            </a:pPr>
            <a:r>
              <a:rPr lang="fr-FR" sz="1100" dirty="0" smtClean="0">
                <a:solidFill>
                  <a:schemeClr val="tx1"/>
                </a:solidFill>
              </a:rPr>
              <a:t>Nicolas Vandenheste</a:t>
            </a:r>
          </a:p>
          <a:p>
            <a:pPr>
              <a:spcAft>
                <a:spcPts val="0"/>
              </a:spcAft>
            </a:pPr>
            <a:r>
              <a:rPr lang="fr-FR" sz="1100" dirty="0" smtClean="0">
                <a:solidFill>
                  <a:schemeClr val="tx1"/>
                </a:solidFill>
              </a:rPr>
              <a:t>Rachid Bouzahaf</a:t>
            </a:r>
          </a:p>
          <a:p>
            <a:pPr>
              <a:spcAft>
                <a:spcPts val="0"/>
              </a:spcAft>
            </a:pPr>
            <a:endParaRPr lang="fr-FR" sz="1100" dirty="0" smtClean="0">
              <a:solidFill>
                <a:schemeClr val="tx1"/>
              </a:solidFill>
            </a:endParaRPr>
          </a:p>
          <a:p>
            <a:pPr>
              <a:spcAft>
                <a:spcPts val="0"/>
              </a:spcAft>
            </a:pPr>
            <a:endParaRPr lang="fr-FR" sz="1100" dirty="0">
              <a:solidFill>
                <a:schemeClr val="tx1"/>
              </a:solidFill>
            </a:endParaRPr>
          </a:p>
          <a:p>
            <a:pPr>
              <a:spcAft>
                <a:spcPts val="0"/>
              </a:spcAft>
            </a:pPr>
            <a:endParaRPr lang="fr-FR" sz="1100" dirty="0" smtClean="0">
              <a:solidFill>
                <a:schemeClr val="tx1"/>
              </a:solidFill>
            </a:endParaRPr>
          </a:p>
          <a:p>
            <a:pPr>
              <a:spcAft>
                <a:spcPts val="0"/>
              </a:spcAft>
            </a:pPr>
            <a:endParaRPr lang="fr-FR" sz="1100" dirty="0">
              <a:solidFill>
                <a:schemeClr val="tx1"/>
              </a:solidFill>
            </a:endParaRPr>
          </a:p>
          <a:p>
            <a:pPr>
              <a:spcAft>
                <a:spcPts val="0"/>
              </a:spcAft>
            </a:pPr>
            <a:r>
              <a:rPr lang="fr-FR" sz="1600" dirty="0" smtClean="0">
                <a:solidFill>
                  <a:schemeClr val="tx1"/>
                </a:solidFill>
              </a:rPr>
              <a:t>Contributeurs</a:t>
            </a:r>
          </a:p>
          <a:p>
            <a:pPr>
              <a:spcAft>
                <a:spcPts val="0"/>
              </a:spcAft>
            </a:pPr>
            <a:r>
              <a:rPr lang="fr-FR" sz="1200" dirty="0" err="1" smtClean="0">
                <a:solidFill>
                  <a:schemeClr val="tx1">
                    <a:lumMod val="50000"/>
                    <a:lumOff val="50000"/>
                  </a:schemeClr>
                </a:solidFill>
              </a:rPr>
              <a:t>aaa</a:t>
            </a:r>
            <a:endParaRPr lang="fr-FR" sz="1200" dirty="0" smtClean="0">
              <a:solidFill>
                <a:schemeClr val="tx1">
                  <a:lumMod val="50000"/>
                  <a:lumOff val="50000"/>
                </a:schemeClr>
              </a:solidFill>
            </a:endParaRPr>
          </a:p>
          <a:p>
            <a:pPr>
              <a:spcAft>
                <a:spcPts val="0"/>
              </a:spcAft>
            </a:pPr>
            <a:r>
              <a:rPr lang="fr-FR" sz="1200" dirty="0" err="1" smtClean="0">
                <a:solidFill>
                  <a:schemeClr val="tx1">
                    <a:lumMod val="50000"/>
                    <a:lumOff val="50000"/>
                  </a:schemeClr>
                </a:solidFill>
              </a:rPr>
              <a:t>bbb</a:t>
            </a:r>
            <a:endParaRPr lang="fr-FR" sz="1200" dirty="0" smtClean="0">
              <a:solidFill>
                <a:schemeClr val="tx1">
                  <a:lumMod val="50000"/>
                  <a:lumOff val="50000"/>
                </a:schemeClr>
              </a:solidFill>
            </a:endParaRPr>
          </a:p>
          <a:p>
            <a:pPr>
              <a:spcAft>
                <a:spcPts val="0"/>
              </a:spcAft>
            </a:pPr>
            <a:r>
              <a:rPr lang="fr-FR" sz="1200" dirty="0" smtClean="0">
                <a:solidFill>
                  <a:schemeClr val="tx1">
                    <a:lumMod val="50000"/>
                    <a:lumOff val="50000"/>
                  </a:schemeClr>
                </a:solidFill>
              </a:rPr>
              <a:t>ccc</a:t>
            </a:r>
            <a:endParaRPr lang="fr-FR" sz="1200" dirty="0">
              <a:solidFill>
                <a:schemeClr val="tx1">
                  <a:lumMod val="50000"/>
                  <a:lumOff val="50000"/>
                </a:schemeClr>
              </a:solidFill>
            </a:endParaRPr>
          </a:p>
          <a:p>
            <a:pPr>
              <a:spcAft>
                <a:spcPts val="0"/>
              </a:spcAft>
            </a:pPr>
            <a:endParaRPr lang="fr-FR" sz="1600" dirty="0" smtClean="0">
              <a:solidFill>
                <a:schemeClr val="tx1"/>
              </a:solidFill>
            </a:endParaRPr>
          </a:p>
          <a:p>
            <a:pPr>
              <a:spcAft>
                <a:spcPts val="0"/>
              </a:spcAft>
            </a:pPr>
            <a:endParaRPr lang="fr-FR" sz="1600" dirty="0" smtClean="0">
              <a:solidFill>
                <a:schemeClr val="tx1"/>
              </a:solidFill>
            </a:endParaRPr>
          </a:p>
          <a:p>
            <a:pPr>
              <a:spcAft>
                <a:spcPts val="0"/>
              </a:spcAft>
            </a:pPr>
            <a:r>
              <a:rPr lang="fr-FR" sz="1200" dirty="0" smtClean="0">
                <a:solidFill>
                  <a:schemeClr val="tx1"/>
                </a:solidFill>
              </a:rPr>
              <a:t>Contacts opérationnels</a:t>
            </a:r>
          </a:p>
          <a:p>
            <a:pPr>
              <a:spcAft>
                <a:spcPts val="0"/>
              </a:spcAft>
            </a:pPr>
            <a:r>
              <a:rPr lang="fr-FR" sz="1100" dirty="0" err="1" smtClean="0">
                <a:solidFill>
                  <a:schemeClr val="tx1">
                    <a:lumMod val="50000"/>
                    <a:lumOff val="50000"/>
                  </a:schemeClr>
                </a:solidFill>
              </a:rPr>
              <a:t>ddd</a:t>
            </a:r>
            <a:endParaRPr lang="fr-FR" sz="1100" dirty="0" smtClean="0">
              <a:solidFill>
                <a:schemeClr val="tx1">
                  <a:lumMod val="50000"/>
                  <a:lumOff val="50000"/>
                </a:schemeClr>
              </a:solidFill>
            </a:endParaRPr>
          </a:p>
          <a:p>
            <a:pPr>
              <a:spcAft>
                <a:spcPts val="0"/>
              </a:spcAft>
            </a:pPr>
            <a:r>
              <a:rPr lang="fr-FR" sz="1100" dirty="0" err="1" smtClean="0">
                <a:solidFill>
                  <a:schemeClr val="tx1">
                    <a:lumMod val="50000"/>
                    <a:lumOff val="50000"/>
                  </a:schemeClr>
                </a:solidFill>
              </a:rPr>
              <a:t>eee</a:t>
            </a:r>
            <a:endParaRPr lang="fr-FR" sz="1100" dirty="0" smtClean="0">
              <a:solidFill>
                <a:schemeClr val="tx1">
                  <a:lumMod val="50000"/>
                  <a:lumOff val="50000"/>
                </a:schemeClr>
              </a:solidFill>
            </a:endParaRPr>
          </a:p>
          <a:p>
            <a:pPr>
              <a:spcAft>
                <a:spcPts val="0"/>
              </a:spcAft>
            </a:pPr>
            <a:r>
              <a:rPr lang="fr-FR" sz="1100" dirty="0" err="1" smtClean="0">
                <a:solidFill>
                  <a:schemeClr val="tx1">
                    <a:lumMod val="50000"/>
                    <a:lumOff val="50000"/>
                  </a:schemeClr>
                </a:solidFill>
              </a:rPr>
              <a:t>fff</a:t>
            </a:r>
            <a:endParaRPr lang="fr-FR" sz="1100" dirty="0" smtClean="0">
              <a:solidFill>
                <a:schemeClr val="tx1">
                  <a:lumMod val="50000"/>
                  <a:lumOff val="50000"/>
                </a:schemeClr>
              </a:solidFill>
            </a:endParaRPr>
          </a:p>
          <a:p>
            <a:pPr>
              <a:spcAft>
                <a:spcPts val="0"/>
              </a:spcAft>
            </a:pPr>
            <a:endParaRPr lang="fr-FR" sz="800" dirty="0" smtClean="0">
              <a:solidFill>
                <a:schemeClr val="tx1"/>
              </a:solidFill>
            </a:endParaRPr>
          </a:p>
          <a:p>
            <a:pPr>
              <a:spcAft>
                <a:spcPts val="0"/>
              </a:spcAft>
            </a:pPr>
            <a:endParaRPr lang="fr-FR" sz="800" dirty="0" smtClean="0">
              <a:solidFill>
                <a:schemeClr val="tx1"/>
              </a:solidFill>
            </a:endParaRPr>
          </a:p>
          <a:p>
            <a:pPr>
              <a:spcAft>
                <a:spcPts val="0"/>
              </a:spcAft>
            </a:pPr>
            <a:endParaRPr lang="fr-FR" sz="800" dirty="0" smtClean="0">
              <a:solidFill>
                <a:schemeClr val="tx1"/>
              </a:solidFill>
            </a:endParaRPr>
          </a:p>
          <a:p>
            <a:pPr>
              <a:spcAft>
                <a:spcPts val="0"/>
              </a:spcAft>
            </a:pPr>
            <a:endParaRPr lang="fr-FR" sz="800" dirty="0">
              <a:solidFill>
                <a:schemeClr val="tx1"/>
              </a:solidFill>
            </a:endParaRPr>
          </a:p>
        </p:txBody>
      </p:sp>
    </p:spTree>
    <p:extLst>
      <p:ext uri="{BB962C8B-B14F-4D97-AF65-F5344CB8AC3E}">
        <p14:creationId xmlns:p14="http://schemas.microsoft.com/office/powerpoint/2010/main" val="348010283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4"/>
            <a:ext cx="3600400" cy="3816424"/>
          </a:xfrm>
          <a:solidFill>
            <a:srgbClr val="9164CD"/>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ea typeface="+mn-ea"/>
                <a:cs typeface="+mn-cs"/>
              </a:rPr>
              <a:t>RAPPEL du DOSSIER de LANCEMENT OP</a:t>
            </a:r>
            <a:br>
              <a:rPr lang="fr-FR" sz="3200" dirty="0" smtClean="0">
                <a:solidFill>
                  <a:schemeClr val="tx1"/>
                </a:solidFill>
                <a:latin typeface="Helvetica 75 Bold" panose="020B0804020202020204" pitchFamily="34" charset="0"/>
                <a:ea typeface="+mn-ea"/>
                <a:cs typeface="+mn-cs"/>
              </a:rPr>
            </a:br>
            <a:r>
              <a:rPr lang="fr-FR" sz="2000" dirty="0">
                <a:solidFill>
                  <a:schemeClr val="bg1"/>
                </a:solidFill>
                <a:latin typeface="Helvetica 75 Bold" panose="020B0804020202020204" pitchFamily="34" charset="0"/>
              </a:rPr>
              <a:t/>
            </a:r>
            <a:br>
              <a:rPr lang="fr-FR" sz="2000" dirty="0">
                <a:solidFill>
                  <a:schemeClr val="bg1"/>
                </a:solidFill>
                <a:latin typeface="Helvetica 75 Bold" panose="020B0804020202020204" pitchFamily="34" charset="0"/>
              </a:rPr>
            </a:br>
            <a:r>
              <a:rPr lang="fr-FR" sz="2000" dirty="0" smtClean="0">
                <a:solidFill>
                  <a:schemeClr val="bg1"/>
                </a:solidFill>
                <a:latin typeface="Helvetica 75 Bold" panose="020B0804020202020204" pitchFamily="34" charset="0"/>
              </a:rPr>
              <a:t>1 SLIDE</a:t>
            </a:r>
            <a:br>
              <a:rPr lang="fr-FR" sz="2000" dirty="0" smtClean="0">
                <a:solidFill>
                  <a:schemeClr val="bg1"/>
                </a:solidFill>
                <a:latin typeface="Helvetica 75 Bold" panose="020B0804020202020204" pitchFamily="34" charset="0"/>
              </a:rPr>
            </a:br>
            <a:r>
              <a:rPr lang="fr-FR" sz="2000" dirty="0">
                <a:solidFill>
                  <a:schemeClr val="bg1"/>
                </a:solidFill>
                <a:latin typeface="Helvetica 75 Bold" panose="020B0804020202020204" pitchFamily="34" charset="0"/>
              </a:rPr>
              <a:t/>
            </a:r>
            <a:br>
              <a:rPr lang="fr-FR" sz="2000" dirty="0">
                <a:solidFill>
                  <a:schemeClr val="bg1"/>
                </a:solidFill>
                <a:latin typeface="Helvetica 75 Bold" panose="020B0804020202020204" pitchFamily="34" charset="0"/>
              </a:rPr>
            </a:br>
            <a:r>
              <a:rPr lang="fr-FR" sz="2000" dirty="0" smtClean="0">
                <a:solidFill>
                  <a:schemeClr val="bg1"/>
                </a:solidFill>
                <a:latin typeface="Helvetica 75 Bold" panose="020B0804020202020204" pitchFamily="34" charset="0"/>
              </a:rPr>
              <a:t>Date, principe, enjeux</a:t>
            </a:r>
            <a:r>
              <a:rPr lang="fr-FR" sz="1800" dirty="0">
                <a:solidFill>
                  <a:schemeClr val="bg1"/>
                </a:solidFill>
                <a:latin typeface="Helvetica 75 Bold" panose="020B0804020202020204" pitchFamily="34" charset="0"/>
              </a:rPr>
              <a:t/>
            </a:r>
            <a:br>
              <a:rPr lang="fr-FR" sz="1800" dirty="0">
                <a:solidFill>
                  <a:schemeClr val="bg1"/>
                </a:solidFill>
                <a:latin typeface="Helvetica 75 Bold" panose="020B0804020202020204" pitchFamily="34" charset="0"/>
              </a:rPr>
            </a:br>
            <a:endParaRPr lang="fr-FR" sz="1600" dirty="0">
              <a:solidFill>
                <a:schemeClr val="bg1"/>
              </a:solidFill>
              <a:latin typeface="Helvetica 75 Bold" panose="020B0804020202020204" pitchFamily="34" charset="0"/>
            </a:endParaRPr>
          </a:p>
        </p:txBody>
      </p:sp>
      <p:sp>
        <p:nvSpPr>
          <p:cNvPr id="7" name="ZoneTexte 6"/>
          <p:cNvSpPr txBox="1"/>
          <p:nvPr/>
        </p:nvSpPr>
        <p:spPr>
          <a:xfrm>
            <a:off x="4355976" y="267494"/>
            <a:ext cx="4536504" cy="4216539"/>
          </a:xfrm>
          <a:prstGeom prst="rect">
            <a:avLst/>
          </a:prstGeom>
          <a:noFill/>
        </p:spPr>
        <p:txBody>
          <a:bodyPr wrap="square" rtlCol="0">
            <a:spAutoFit/>
          </a:bodyPr>
          <a:lstStyle/>
          <a:p>
            <a:r>
              <a:rPr lang="fr-FR" sz="1600" dirty="0" err="1" smtClean="0">
                <a:solidFill>
                  <a:schemeClr val="accent5">
                    <a:lumMod val="75000"/>
                  </a:schemeClr>
                </a:solidFill>
                <a:latin typeface="Helvetica 75 Bold" panose="020B0804020202020204" pitchFamily="34" charset="0"/>
              </a:rPr>
              <a:t>rrrrrrr</a:t>
            </a:r>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2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2580181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3"/>
            <a:ext cx="3600400" cy="3816425"/>
          </a:xfrm>
          <a:solidFill>
            <a:srgbClr val="4BB4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rPr>
              <a:t>Mécanique</a:t>
            </a:r>
            <a:r>
              <a:rPr lang="fr-FR" sz="3200" dirty="0" smtClean="0">
                <a:solidFill>
                  <a:schemeClr val="tx1"/>
                </a:solidFill>
                <a:latin typeface="Helvetica 75 Bold" panose="020B0804020202020204" pitchFamily="34" charset="0"/>
              </a:rPr>
              <a:t/>
            </a:r>
            <a:br>
              <a:rPr lang="fr-FR" sz="3200" dirty="0" smtClean="0">
                <a:solidFill>
                  <a:schemeClr val="tx1"/>
                </a:solidFill>
                <a:latin typeface="Helvetica 75 Bold" panose="020B0804020202020204" pitchFamily="34" charset="0"/>
              </a:rPr>
            </a:br>
            <a:r>
              <a:rPr lang="fr-FR" sz="1800" dirty="0" smtClean="0">
                <a:solidFill>
                  <a:schemeClr val="tx1"/>
                </a:solidFill>
                <a:latin typeface="Helvetica 75 Bold" panose="020B0804020202020204" pitchFamily="34" charset="0"/>
              </a:rPr>
              <a:t> </a:t>
            </a:r>
            <a:r>
              <a:rPr lang="fr-FR" sz="3200" dirty="0">
                <a:solidFill>
                  <a:schemeClr val="tx1"/>
                </a:solidFill>
                <a:latin typeface="Helvetica 75 Bold" panose="020B0804020202020204" pitchFamily="34" charset="0"/>
              </a:rPr>
              <a:t/>
            </a:r>
            <a:br>
              <a:rPr lang="fr-FR" sz="3200" dirty="0">
                <a:solidFill>
                  <a:schemeClr val="tx1"/>
                </a:solidFill>
                <a:latin typeface="Helvetica 75 Bold" panose="020B0804020202020204" pitchFamily="34" charset="0"/>
              </a:rPr>
            </a:br>
            <a:r>
              <a:rPr lang="fr-FR" sz="2000" dirty="0" smtClean="0">
                <a:solidFill>
                  <a:schemeClr val="bg1"/>
                </a:solidFill>
                <a:latin typeface="Helvetica 75 Bold" panose="020B0804020202020204" pitchFamily="34" charset="0"/>
              </a:rPr>
              <a:t>Quoi ?</a:t>
            </a:r>
            <a:r>
              <a:rPr lang="fr-FR" sz="2000" dirty="0" smtClean="0">
                <a:solidFill>
                  <a:schemeClr val="tx1"/>
                </a:solidFill>
                <a:latin typeface="Helvetica 75 Bold" panose="020B0804020202020204" pitchFamily="34" charset="0"/>
              </a:rPr>
              <a:t/>
            </a:r>
            <a:br>
              <a:rPr lang="fr-FR" sz="2000" dirty="0" smtClean="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Chèques cadeaux ?</a:t>
            </a:r>
            <a:br>
              <a:rPr lang="fr-FR" sz="2000" dirty="0" smtClean="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Trade, prime, bonus… ?</a:t>
            </a:r>
            <a:br>
              <a:rPr lang="fr-FR" sz="2000" dirty="0" smtClean="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Combien ?</a:t>
            </a:r>
            <a:r>
              <a:rPr lang="fr-FR" sz="2000" dirty="0" smtClean="0">
                <a:solidFill>
                  <a:schemeClr val="tx1"/>
                </a:solidFill>
                <a:latin typeface="Helvetica 75 Bold" panose="020B0804020202020204" pitchFamily="34" charset="0"/>
              </a:rPr>
              <a:t/>
            </a:r>
            <a:br>
              <a:rPr lang="fr-FR" sz="2000" dirty="0" smtClean="0">
                <a:solidFill>
                  <a:schemeClr val="tx1"/>
                </a:solidFill>
                <a:latin typeface="Helvetica 75 Bold" panose="020B0804020202020204" pitchFamily="34" charset="0"/>
              </a:rPr>
            </a:br>
            <a:r>
              <a:rPr lang="fr-FR" sz="2000" dirty="0">
                <a:solidFill>
                  <a:schemeClr val="tx1"/>
                </a:solidFill>
                <a:latin typeface="Helvetica 75 Bold" panose="020B0804020202020204" pitchFamily="34" charset="0"/>
              </a:rPr>
              <a:t/>
            </a:r>
            <a:br>
              <a:rPr lang="fr-FR" sz="2000" dirty="0">
                <a:solidFill>
                  <a:schemeClr val="tx1"/>
                </a:solidFill>
                <a:latin typeface="Helvetica 75 Bold" panose="020B0804020202020204" pitchFamily="34" charset="0"/>
              </a:rPr>
            </a:br>
            <a:r>
              <a:rPr lang="fr-FR" sz="2000" dirty="0" smtClean="0">
                <a:solidFill>
                  <a:schemeClr val="bg1"/>
                </a:solidFill>
                <a:latin typeface="Helvetica 75 Bold" panose="020B0804020202020204" pitchFamily="34" charset="0"/>
              </a:rPr>
              <a:t>Qui ?</a:t>
            </a:r>
            <a:r>
              <a:rPr lang="fr-FR" sz="2000" dirty="0" smtClean="0">
                <a:solidFill>
                  <a:schemeClr val="tx1"/>
                </a:solidFill>
                <a:latin typeface="Helvetica 75 Bold" panose="020B0804020202020204" pitchFamily="34" charset="0"/>
              </a:rPr>
              <a:t/>
            </a:r>
            <a:br>
              <a:rPr lang="fr-FR" sz="2000" dirty="0" smtClean="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Canal, ville, secteur…</a:t>
            </a:r>
            <a:endParaRPr lang="fr-FR" dirty="0">
              <a:solidFill>
                <a:schemeClr val="tx1"/>
              </a:solidFill>
              <a:latin typeface="Helvetica 75 Bold" panose="020B0804020202020204" pitchFamily="34" charset="0"/>
              <a:ea typeface="+mn-ea"/>
              <a:cs typeface="+mn-cs"/>
            </a:endParaRPr>
          </a:p>
        </p:txBody>
      </p:sp>
      <p:sp>
        <p:nvSpPr>
          <p:cNvPr id="4" name="ZoneTexte 3"/>
          <p:cNvSpPr txBox="1"/>
          <p:nvPr/>
        </p:nvSpPr>
        <p:spPr>
          <a:xfrm>
            <a:off x="4355976" y="267494"/>
            <a:ext cx="4536504" cy="4216539"/>
          </a:xfrm>
          <a:prstGeom prst="rect">
            <a:avLst/>
          </a:prstGeom>
          <a:noFill/>
        </p:spPr>
        <p:txBody>
          <a:bodyPr wrap="square" rtlCol="0">
            <a:spAutoFit/>
          </a:bodyPr>
          <a:lstStyle/>
          <a:p>
            <a:r>
              <a:rPr lang="fr-FR" sz="1600" dirty="0" err="1" smtClean="0">
                <a:solidFill>
                  <a:schemeClr val="accent5">
                    <a:lumMod val="75000"/>
                  </a:schemeClr>
                </a:solidFill>
                <a:latin typeface="Helvetica 75 Bold" panose="020B0804020202020204" pitchFamily="34" charset="0"/>
              </a:rPr>
              <a:t>rrrrrrr</a:t>
            </a:r>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2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373787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3"/>
            <a:ext cx="3600400" cy="3816425"/>
          </a:xfr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rPr>
              <a:t>Organisation et attendus qualitatifs</a:t>
            </a:r>
            <a:br>
              <a:rPr lang="fr-FR" sz="3200" dirty="0" smtClean="0">
                <a:solidFill>
                  <a:schemeClr val="tx1"/>
                </a:solidFill>
                <a:latin typeface="Helvetica 75 Bold" panose="020B0804020202020204" pitchFamily="34" charset="0"/>
              </a:rPr>
            </a:br>
            <a:r>
              <a:rPr lang="fr-FR" sz="3200" dirty="0" smtClean="0">
                <a:solidFill>
                  <a:schemeClr val="tx1"/>
                </a:solidFill>
                <a:latin typeface="Helvetica 75 Bold" panose="020B0804020202020204" pitchFamily="34" charset="0"/>
              </a:rPr>
              <a:t/>
            </a:r>
            <a:br>
              <a:rPr lang="fr-FR" sz="3200" dirty="0" smtClean="0">
                <a:solidFill>
                  <a:schemeClr val="tx1"/>
                </a:solidFill>
                <a:latin typeface="Helvetica 75 Bold" panose="020B0804020202020204" pitchFamily="34" charset="0"/>
              </a:rPr>
            </a:br>
            <a:r>
              <a:rPr lang="fr-FR" sz="1800" dirty="0" smtClean="0">
                <a:solidFill>
                  <a:schemeClr val="tx1"/>
                </a:solidFill>
                <a:latin typeface="Helvetica 75 Bold" panose="020B0804020202020204" pitchFamily="34" charset="0"/>
              </a:rPr>
              <a:t> </a:t>
            </a:r>
            <a:r>
              <a:rPr lang="fr-FR" sz="3200" dirty="0">
                <a:solidFill>
                  <a:schemeClr val="tx1"/>
                </a:solidFill>
                <a:latin typeface="Helvetica 75 Bold" panose="020B0804020202020204" pitchFamily="34" charset="0"/>
              </a:rPr>
              <a:t/>
            </a:r>
            <a:br>
              <a:rPr lang="fr-FR" sz="3200" dirty="0">
                <a:solidFill>
                  <a:schemeClr val="tx1"/>
                </a:solidFill>
                <a:latin typeface="Helvetica 75 Bold" panose="020B0804020202020204" pitchFamily="34" charset="0"/>
              </a:rPr>
            </a:br>
            <a:r>
              <a:rPr lang="fr-FR" sz="2000" dirty="0" smtClean="0">
                <a:solidFill>
                  <a:schemeClr val="bg1"/>
                </a:solidFill>
                <a:latin typeface="Helvetica 75 Bold" panose="020B0804020202020204" pitchFamily="34" charset="0"/>
              </a:rPr>
              <a:t>Qui fait quoi ?</a:t>
            </a:r>
            <a:endParaRPr lang="fr-FR" dirty="0">
              <a:solidFill>
                <a:schemeClr val="tx1"/>
              </a:solidFill>
              <a:latin typeface="Helvetica 75 Bold" panose="020B0804020202020204" pitchFamily="34" charset="0"/>
              <a:ea typeface="+mn-ea"/>
              <a:cs typeface="+mn-cs"/>
            </a:endParaRPr>
          </a:p>
        </p:txBody>
      </p:sp>
      <p:sp>
        <p:nvSpPr>
          <p:cNvPr id="4" name="ZoneTexte 3"/>
          <p:cNvSpPr txBox="1"/>
          <p:nvPr/>
        </p:nvSpPr>
        <p:spPr>
          <a:xfrm>
            <a:off x="4355976" y="267494"/>
            <a:ext cx="4536504" cy="4216539"/>
          </a:xfrm>
          <a:prstGeom prst="rect">
            <a:avLst/>
          </a:prstGeom>
          <a:noFill/>
        </p:spPr>
        <p:txBody>
          <a:bodyPr wrap="square" rtlCol="0">
            <a:spAutoFit/>
          </a:bodyPr>
          <a:lstStyle/>
          <a:p>
            <a:r>
              <a:rPr lang="fr-FR" sz="1600" dirty="0" err="1" smtClean="0">
                <a:solidFill>
                  <a:schemeClr val="accent5">
                    <a:lumMod val="75000"/>
                  </a:schemeClr>
                </a:solidFill>
                <a:latin typeface="Helvetica 75 Bold" panose="020B0804020202020204" pitchFamily="34" charset="0"/>
              </a:rPr>
              <a:t>rrrrrrr</a:t>
            </a:r>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2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298045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395536" y="267493"/>
            <a:ext cx="3600400" cy="2880345"/>
          </a:xfrm>
          <a:solidFill>
            <a:schemeClr val="tx2">
              <a:lumMod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p>
            <a:r>
              <a:rPr lang="fr-FR" sz="3200" dirty="0" smtClean="0">
                <a:solidFill>
                  <a:schemeClr val="tx1"/>
                </a:solidFill>
                <a:latin typeface="Helvetica 75 Bold" panose="020B0804020202020204" pitchFamily="34" charset="0"/>
              </a:rPr>
              <a:t>Pilotage</a:t>
            </a:r>
            <a:r>
              <a:rPr lang="fr-FR" sz="3200" dirty="0" smtClean="0">
                <a:solidFill>
                  <a:schemeClr val="tx1"/>
                </a:solidFill>
                <a:latin typeface="Helvetica 75 Bold" panose="020B0804020202020204" pitchFamily="34" charset="0"/>
              </a:rPr>
              <a:t/>
            </a:r>
            <a:br>
              <a:rPr lang="fr-FR" sz="3200" dirty="0" smtClean="0">
                <a:solidFill>
                  <a:schemeClr val="tx1"/>
                </a:solidFill>
                <a:latin typeface="Helvetica 75 Bold" panose="020B0804020202020204" pitchFamily="34" charset="0"/>
              </a:rPr>
            </a:br>
            <a:r>
              <a:rPr lang="fr-FR" sz="1800" dirty="0" smtClean="0">
                <a:solidFill>
                  <a:schemeClr val="tx1"/>
                </a:solidFill>
                <a:latin typeface="Helvetica 75 Bold" panose="020B0804020202020204" pitchFamily="34" charset="0"/>
              </a:rPr>
              <a:t> </a:t>
            </a:r>
            <a:r>
              <a:rPr lang="fr-FR" sz="3200" dirty="0">
                <a:solidFill>
                  <a:schemeClr val="tx1"/>
                </a:solidFill>
                <a:latin typeface="Helvetica 75 Bold" panose="020B0804020202020204" pitchFamily="34" charset="0"/>
              </a:rPr>
              <a:t/>
            </a:r>
            <a:br>
              <a:rPr lang="fr-FR" sz="3200" dirty="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Comment ?</a:t>
            </a:r>
            <a:br>
              <a:rPr lang="fr-FR" sz="2000" dirty="0" smtClean="0">
                <a:solidFill>
                  <a:schemeClr val="tx1"/>
                </a:solidFill>
                <a:latin typeface="Helvetica 75 Bold" panose="020B0804020202020204" pitchFamily="34" charset="0"/>
              </a:rPr>
            </a:br>
            <a:r>
              <a:rPr lang="fr-FR" sz="2000" dirty="0">
                <a:solidFill>
                  <a:schemeClr val="tx1"/>
                </a:solidFill>
                <a:latin typeface="Helvetica 75 Bold" panose="020B0804020202020204" pitchFamily="34" charset="0"/>
              </a:rPr>
              <a:t/>
            </a:r>
            <a:br>
              <a:rPr lang="fr-FR" sz="2000" dirty="0">
                <a:solidFill>
                  <a:schemeClr val="tx1"/>
                </a:solidFill>
                <a:latin typeface="Helvetica 75 Bold" panose="020B0804020202020204" pitchFamily="34" charset="0"/>
              </a:rPr>
            </a:br>
            <a:r>
              <a:rPr lang="fr-FR" sz="2000" dirty="0" smtClean="0">
                <a:solidFill>
                  <a:schemeClr val="tx1"/>
                </a:solidFill>
                <a:latin typeface="Helvetica 75 Bold" panose="020B0804020202020204" pitchFamily="34" charset="0"/>
              </a:rPr>
              <a:t>Pas-à-pas ?</a:t>
            </a:r>
            <a:endParaRPr lang="fr-FR" dirty="0">
              <a:solidFill>
                <a:schemeClr val="tx1"/>
              </a:solidFill>
              <a:latin typeface="Helvetica 75 Bold" panose="020B0804020202020204" pitchFamily="34" charset="0"/>
              <a:ea typeface="+mn-ea"/>
              <a:cs typeface="+mn-cs"/>
            </a:endParaRPr>
          </a:p>
        </p:txBody>
      </p:sp>
      <p:sp>
        <p:nvSpPr>
          <p:cNvPr id="4" name="ZoneTexte 3"/>
          <p:cNvSpPr txBox="1"/>
          <p:nvPr/>
        </p:nvSpPr>
        <p:spPr>
          <a:xfrm>
            <a:off x="4355976" y="267494"/>
            <a:ext cx="4536504" cy="4216539"/>
          </a:xfrm>
          <a:prstGeom prst="rect">
            <a:avLst/>
          </a:prstGeom>
          <a:noFill/>
        </p:spPr>
        <p:txBody>
          <a:bodyPr wrap="square" rtlCol="0">
            <a:spAutoFit/>
          </a:bodyPr>
          <a:lstStyle/>
          <a:p>
            <a:r>
              <a:rPr lang="fr-FR" sz="1600" dirty="0" err="1" smtClean="0">
                <a:solidFill>
                  <a:schemeClr val="accent5">
                    <a:lumMod val="75000"/>
                  </a:schemeClr>
                </a:solidFill>
                <a:latin typeface="Helvetica 75 Bold" panose="020B0804020202020204" pitchFamily="34" charset="0"/>
              </a:rPr>
              <a:t>rrrrrrr</a:t>
            </a:r>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2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536503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2"/>
          <p:cNvSpPr txBox="1">
            <a:spLocks/>
          </p:cNvSpPr>
          <p:nvPr/>
        </p:nvSpPr>
        <p:spPr>
          <a:xfrm>
            <a:off x="395536" y="267494"/>
            <a:ext cx="3600400" cy="2664296"/>
          </a:xfrm>
          <a:prstGeom prst="rect">
            <a:avLst/>
          </a:prstGeom>
          <a:solidFill>
            <a:schemeClr val="tx2">
              <a:lumMod val="25000"/>
            </a:schemeClr>
          </a:solidFill>
          <a:ln w="6350" cap="sq" cmpd="sng" algn="ctr">
            <a:noFill/>
            <a:prstDash val="solid"/>
            <a:miter lim="800000"/>
          </a:ln>
          <a:extLs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91440" rIns="91440" bIns="45720" numCol="1" spcCol="0" rtlCol="0" fromWordArt="0" anchor="t" anchorCtr="0" forceAA="0" compatLnSpc="1">
            <a:prstTxWarp prst="textNoShape">
              <a:avLst/>
            </a:prstTxWarp>
            <a:noAutofit/>
          </a:bodyPr>
          <a:lstStyle>
            <a:lvl1pPr algn="l" defTabSz="914400" rtl="0" eaLnBrk="1" latinLnBrk="0" hangingPunct="1">
              <a:spcBef>
                <a:spcPct val="0"/>
              </a:spcBef>
              <a:buNone/>
              <a:defRPr lang="fr-FR" sz="2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fr-FR" sz="3200" dirty="0" smtClean="0">
                <a:solidFill>
                  <a:schemeClr val="tx1"/>
                </a:solidFill>
                <a:latin typeface="Helvetica 75 Bold" panose="020B0804020202020204" pitchFamily="34" charset="0"/>
              </a:rPr>
              <a:t>Contrôle</a:t>
            </a:r>
            <a:r>
              <a:rPr lang="fr-FR" sz="2800" dirty="0" smtClean="0">
                <a:solidFill>
                  <a:schemeClr val="tx1"/>
                </a:solidFill>
                <a:latin typeface="Helvetica 75 Bold" panose="020B0804020202020204" pitchFamily="34" charset="0"/>
              </a:rPr>
              <a:t/>
            </a:r>
            <a:br>
              <a:rPr lang="fr-FR" sz="2800" dirty="0" smtClean="0">
                <a:solidFill>
                  <a:schemeClr val="tx1"/>
                </a:solidFill>
                <a:latin typeface="Helvetica 75 Bold" panose="020B0804020202020204" pitchFamily="34" charset="0"/>
              </a:rPr>
            </a:br>
            <a:r>
              <a:rPr lang="fr-FR" sz="1200" dirty="0" smtClean="0">
                <a:solidFill>
                  <a:schemeClr val="tx1"/>
                </a:solidFill>
                <a:latin typeface="Helvetica 75 Bold" panose="020B0804020202020204" pitchFamily="34" charset="0"/>
              </a:rPr>
              <a:t> </a:t>
            </a:r>
            <a:r>
              <a:rPr lang="fr-FR" sz="2800" dirty="0" smtClean="0">
                <a:solidFill>
                  <a:schemeClr val="tx1"/>
                </a:solidFill>
                <a:latin typeface="Helvetica 75 Bold" panose="020B0804020202020204" pitchFamily="34" charset="0"/>
              </a:rPr>
              <a:t/>
            </a:r>
            <a:br>
              <a:rPr lang="fr-FR" sz="2800" dirty="0" smtClean="0">
                <a:solidFill>
                  <a:schemeClr val="tx1"/>
                </a:solidFill>
                <a:latin typeface="Helvetica 75 Bold" panose="020B0804020202020204" pitchFamily="34" charset="0"/>
              </a:rPr>
            </a:br>
            <a:r>
              <a:rPr lang="fr-FR" sz="1800" dirty="0" smtClean="0">
                <a:solidFill>
                  <a:schemeClr val="tx1"/>
                </a:solidFill>
                <a:latin typeface="Helvetica 75 Bold" panose="020B0804020202020204" pitchFamily="34" charset="0"/>
              </a:rPr>
              <a:t>Pilotage quotidien</a:t>
            </a:r>
          </a:p>
          <a:p>
            <a:endParaRPr lang="fr-FR" sz="1800" dirty="0">
              <a:solidFill>
                <a:schemeClr val="tx1"/>
              </a:solidFill>
              <a:latin typeface="Helvetica 75 Bold" panose="020B0804020202020204" pitchFamily="34" charset="0"/>
            </a:endParaRPr>
          </a:p>
          <a:p>
            <a:r>
              <a:rPr lang="fr-FR" sz="1800" dirty="0">
                <a:solidFill>
                  <a:schemeClr val="tx1"/>
                </a:solidFill>
                <a:latin typeface="Helvetica 75 Bold" panose="020B0804020202020204" pitchFamily="34" charset="0"/>
              </a:rPr>
              <a:t>R</a:t>
            </a:r>
            <a:r>
              <a:rPr lang="fr-FR" sz="1800" dirty="0" smtClean="0">
                <a:solidFill>
                  <a:schemeClr val="tx1"/>
                </a:solidFill>
                <a:latin typeface="Helvetica 75 Bold" panose="020B0804020202020204" pitchFamily="34" charset="0"/>
              </a:rPr>
              <a:t>eporting et partage</a:t>
            </a:r>
          </a:p>
          <a:p>
            <a:endParaRPr lang="fr-FR" sz="1800" dirty="0">
              <a:solidFill>
                <a:schemeClr val="tx1"/>
              </a:solidFill>
              <a:latin typeface="Helvetica 75 Bold" panose="020B0804020202020204" pitchFamily="34" charset="0"/>
            </a:endParaRPr>
          </a:p>
          <a:p>
            <a:r>
              <a:rPr lang="fr-FR" sz="1800" dirty="0" smtClean="0">
                <a:solidFill>
                  <a:schemeClr val="tx1"/>
                </a:solidFill>
                <a:latin typeface="Helvetica 75 Bold" panose="020B0804020202020204" pitchFamily="34" charset="0"/>
              </a:rPr>
              <a:t>Suivi managérial</a:t>
            </a:r>
            <a:endParaRPr lang="fr-FR" sz="1800" dirty="0">
              <a:solidFill>
                <a:schemeClr val="tx1"/>
              </a:solidFill>
              <a:latin typeface="Helvetica 75 Bold" panose="020B0804020202020204" pitchFamily="34" charset="0"/>
            </a:endParaRPr>
          </a:p>
        </p:txBody>
      </p:sp>
      <p:sp>
        <p:nvSpPr>
          <p:cNvPr id="3" name="ZoneTexte 2"/>
          <p:cNvSpPr txBox="1"/>
          <p:nvPr/>
        </p:nvSpPr>
        <p:spPr>
          <a:xfrm>
            <a:off x="4355976" y="267494"/>
            <a:ext cx="4536504" cy="4216539"/>
          </a:xfrm>
          <a:prstGeom prst="rect">
            <a:avLst/>
          </a:prstGeom>
          <a:noFill/>
        </p:spPr>
        <p:txBody>
          <a:bodyPr wrap="square" rtlCol="0">
            <a:spAutoFit/>
          </a:bodyPr>
          <a:lstStyle/>
          <a:p>
            <a:r>
              <a:rPr lang="fr-FR" sz="1600" dirty="0" err="1" smtClean="0">
                <a:solidFill>
                  <a:schemeClr val="accent5">
                    <a:lumMod val="75000"/>
                  </a:schemeClr>
                </a:solidFill>
                <a:latin typeface="Helvetica 75 Bold" panose="020B0804020202020204" pitchFamily="34" charset="0"/>
              </a:rPr>
              <a:t>rrrrrrr</a:t>
            </a:r>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600" dirty="0" smtClean="0">
              <a:solidFill>
                <a:schemeClr val="accent5">
                  <a:lumMod val="75000"/>
                </a:schemeClr>
              </a:solidFill>
              <a:latin typeface="Helvetica 75 Bold" panose="020B0804020202020204" pitchFamily="34" charset="0"/>
            </a:endParaRPr>
          </a:p>
          <a:p>
            <a:endParaRPr lang="fr-FR" sz="1600" dirty="0">
              <a:solidFill>
                <a:schemeClr val="accent5">
                  <a:lumMod val="75000"/>
                </a:schemeClr>
              </a:solidFill>
              <a:latin typeface="Helvetica 75 Bold" panose="020B0804020202020204" pitchFamily="34" charset="0"/>
            </a:endParaRPr>
          </a:p>
          <a:p>
            <a:endParaRPr lang="fr-FR" sz="1200" dirty="0">
              <a:solidFill>
                <a:schemeClr val="bg1"/>
              </a:solidFill>
              <a:latin typeface="Helvetica 75 Bold" panose="020B0804020202020204" pitchFamily="34" charset="0"/>
            </a:endParaRPr>
          </a:p>
        </p:txBody>
      </p:sp>
    </p:spTree>
    <p:extLst>
      <p:ext uri="{BB962C8B-B14F-4D97-AF65-F5344CB8AC3E}">
        <p14:creationId xmlns:p14="http://schemas.microsoft.com/office/powerpoint/2010/main" val="635913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Afficher l'image d'origine"/>
          <p:cNvPicPr>
            <a:picLocks noChangeAspect="1" noChangeArrowheads="1"/>
          </p:cNvPicPr>
          <p:nvPr/>
        </p:nvPicPr>
        <p:blipFill>
          <a:blip r:embed="rId2" cstate="print"/>
          <a:srcRect b="8966"/>
          <a:stretch>
            <a:fillRect/>
          </a:stretch>
        </p:blipFill>
        <p:spPr bwMode="auto">
          <a:xfrm>
            <a:off x="0" y="0"/>
            <a:ext cx="9144000" cy="5143500"/>
          </a:xfrm>
          <a:prstGeom prst="rect">
            <a:avLst/>
          </a:prstGeom>
          <a:noFill/>
        </p:spPr>
      </p:pic>
      <p:sp>
        <p:nvSpPr>
          <p:cNvPr id="2" name="ZoneTexte 1"/>
          <p:cNvSpPr txBox="1"/>
          <p:nvPr/>
        </p:nvSpPr>
        <p:spPr>
          <a:xfrm>
            <a:off x="179512" y="195486"/>
            <a:ext cx="6120680" cy="923330"/>
          </a:xfrm>
          <a:prstGeom prst="rect">
            <a:avLst/>
          </a:prstGeom>
          <a:noFill/>
        </p:spPr>
        <p:txBody>
          <a:bodyPr wrap="square" rtlCol="0">
            <a:spAutoFit/>
          </a:bodyPr>
          <a:lstStyle/>
          <a:p>
            <a:r>
              <a:rPr lang="fr-FR" sz="5400" dirty="0" smtClean="0">
                <a:solidFill>
                  <a:schemeClr val="accent1"/>
                </a:solidFill>
                <a:latin typeface="Helvetica 75 Bold" panose="020B0804020202020204" pitchFamily="34" charset="0"/>
              </a:rPr>
              <a:t>Merci</a:t>
            </a:r>
            <a:endParaRPr lang="fr-FR" sz="5400" dirty="0">
              <a:solidFill>
                <a:schemeClr val="accent1"/>
              </a:solidFill>
              <a:latin typeface="Helvetica 75 Bold" panose="020B0804020202020204" pitchFamily="34" charset="0"/>
            </a:endParaRPr>
          </a:p>
        </p:txBody>
      </p:sp>
    </p:spTree>
    <p:extLst>
      <p:ext uri="{BB962C8B-B14F-4D97-AF65-F5344CB8AC3E}">
        <p14:creationId xmlns:p14="http://schemas.microsoft.com/office/powerpoint/2010/main" val="187102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51520" y="123478"/>
            <a:ext cx="7084800" cy="737100"/>
          </a:xfrm>
        </p:spPr>
        <p:txBody>
          <a:bodyPr/>
          <a:lstStyle/>
          <a:p>
            <a:r>
              <a:rPr lang="fr-FR" sz="4800" dirty="0" smtClean="0">
                <a:latin typeface="Helvetica 75 Bold" panose="020B0804020202020204" pitchFamily="34" charset="0"/>
              </a:rPr>
              <a:t>ANNEXE #1</a:t>
            </a:r>
            <a:endParaRPr lang="fr-FR" sz="4800" dirty="0">
              <a:latin typeface="Helvetica 75 Bold" panose="020B0804020202020204" pitchFamily="34" charset="0"/>
            </a:endParaRPr>
          </a:p>
        </p:txBody>
      </p:sp>
    </p:spTree>
    <p:extLst>
      <p:ext uri="{BB962C8B-B14F-4D97-AF65-F5344CB8AC3E}">
        <p14:creationId xmlns:p14="http://schemas.microsoft.com/office/powerpoint/2010/main" val="273517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251520" y="123478"/>
            <a:ext cx="7084800" cy="737100"/>
          </a:xfrm>
        </p:spPr>
        <p:txBody>
          <a:bodyPr/>
          <a:lstStyle/>
          <a:p>
            <a:r>
              <a:rPr lang="fr-FR" sz="4800" dirty="0" smtClean="0">
                <a:latin typeface="Helvetica 75 Bold" panose="020B0804020202020204" pitchFamily="34" charset="0"/>
              </a:rPr>
              <a:t>ANNEXE #2</a:t>
            </a:r>
            <a:endParaRPr lang="fr-FR" sz="4800" dirty="0">
              <a:latin typeface="Helvetica 75 Bold" panose="020B0804020202020204" pitchFamily="34" charset="0"/>
            </a:endParaRPr>
          </a:p>
        </p:txBody>
      </p:sp>
    </p:spTree>
    <p:extLst>
      <p:ext uri="{BB962C8B-B14F-4D97-AF65-F5344CB8AC3E}">
        <p14:creationId xmlns:p14="http://schemas.microsoft.com/office/powerpoint/2010/main" val="707529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range standard">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Élémentair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range_PPTTemplate_v3.potx" id="{7EFB1CC4-B630-4DC5-B88F-B33ED10FA70B}" vid="{E661C32F-4836-4DD1-B604-E27281C607A6}"/>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5095</TotalTime>
  <Words>54</Words>
  <Application>Microsoft Office PowerPoint</Application>
  <PresentationFormat>Affichage à l'écran (16:9)</PresentationFormat>
  <Paragraphs>113</Paragraphs>
  <Slides>9</Slides>
  <Notes>0</Notes>
  <HiddenSlides>0</HiddenSlides>
  <MMClips>0</MMClips>
  <ScaleCrop>false</ScaleCrop>
  <HeadingPairs>
    <vt:vector size="4" baseType="variant">
      <vt:variant>
        <vt:lpstr>Thème</vt:lpstr>
      </vt:variant>
      <vt:variant>
        <vt:i4>2</vt:i4>
      </vt:variant>
      <vt:variant>
        <vt:lpstr>Titres des diapositives</vt:lpstr>
      </vt:variant>
      <vt:variant>
        <vt:i4>9</vt:i4>
      </vt:variant>
    </vt:vector>
  </HeadingPairs>
  <TitlesOfParts>
    <vt:vector size="11" baseType="lpstr">
      <vt:lpstr>Orange standard</vt:lpstr>
      <vt:lpstr>OFR_template</vt:lpstr>
      <vt:lpstr>Présentation PowerPoint</vt:lpstr>
      <vt:lpstr>RAPPEL du DOSSIER de LANCEMENT OP  1 SLIDE  Date, principe, enjeux </vt:lpstr>
      <vt:lpstr>Mécanique   Quoi ? Chèques cadeaux ? Trade, prime, bonus… ? Combien ?  Qui ? Canal, ville, secteur…</vt:lpstr>
      <vt:lpstr>Organisation et attendus qualitatifs    Qui fait quoi ?</vt:lpstr>
      <vt:lpstr>Pilotage   Comment ?  Pas-à-pas ?</vt:lpstr>
      <vt:lpstr>Présentation PowerPoint</vt:lpstr>
      <vt:lpstr>Présentation PowerPoint</vt:lpstr>
      <vt:lpstr>ANNEXE #1</vt:lpstr>
      <vt:lpstr>ANNEXE #2</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VANDENHESTE Nicolas DO/DONC</dc:creator>
  <cp:lastModifiedBy>VANDENHESTE Nicolas DO/DONC</cp:lastModifiedBy>
  <cp:revision>420</cp:revision>
  <dcterms:created xsi:type="dcterms:W3CDTF">2015-04-03T12:59:33Z</dcterms:created>
  <dcterms:modified xsi:type="dcterms:W3CDTF">2015-12-11T13:31:32Z</dcterms:modified>
</cp:coreProperties>
</file>