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7" r:id="rId6"/>
    <p:sldId id="280" r:id="rId7"/>
    <p:sldId id="279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2B833-E784-4F08-8D3E-38084E039CFF}" v="2842" dt="2024-08-08T10:38:07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2 bitcamp" userId="828d56235088c287" providerId="LiveId" clId="{74A2B833-E784-4F08-8D3E-38084E039CFF}"/>
    <pc:docChg chg="undo custSel delSld modSld">
      <pc:chgData name="12 bitcamp" userId="828d56235088c287" providerId="LiveId" clId="{74A2B833-E784-4F08-8D3E-38084E039CFF}" dt="2024-08-09T00:29:01.815" v="3355" actId="20577"/>
      <pc:docMkLst>
        <pc:docMk/>
      </pc:docMkLst>
      <pc:sldChg chg="delSp modSp mod delAnim modAnim">
        <pc:chgData name="12 bitcamp" userId="828d56235088c287" providerId="LiveId" clId="{74A2B833-E784-4F08-8D3E-38084E039CFF}" dt="2024-08-08T09:17:28.990" v="1102"/>
        <pc:sldMkLst>
          <pc:docMk/>
          <pc:sldMk cId="3569210928" sldId="256"/>
        </pc:sldMkLst>
        <pc:spChg chg="mod">
          <ac:chgData name="12 bitcamp" userId="828d56235088c287" providerId="LiveId" clId="{74A2B833-E784-4F08-8D3E-38084E039CFF}" dt="2024-08-08T08:48:47.145" v="435" actId="1076"/>
          <ac:spMkLst>
            <pc:docMk/>
            <pc:sldMk cId="3569210928" sldId="256"/>
            <ac:spMk id="7" creationId="{C66F1662-DF11-DB8A-A7ED-7D20B7DEF9C9}"/>
          </ac:spMkLst>
        </pc:spChg>
        <pc:picChg chg="mod">
          <ac:chgData name="12 bitcamp" userId="828d56235088c287" providerId="LiveId" clId="{74A2B833-E784-4F08-8D3E-38084E039CFF}" dt="2024-08-08T08:48:14.264" v="429" actId="1076"/>
          <ac:picMkLst>
            <pc:docMk/>
            <pc:sldMk cId="3569210928" sldId="256"/>
            <ac:picMk id="5" creationId="{6E057B9A-785A-BCFA-EB0F-02C56CEE14D7}"/>
          </ac:picMkLst>
        </pc:picChg>
        <pc:cxnChg chg="del">
          <ac:chgData name="12 bitcamp" userId="828d56235088c287" providerId="LiveId" clId="{74A2B833-E784-4F08-8D3E-38084E039CFF}" dt="2024-08-08T08:48:22.301" v="430" actId="478"/>
          <ac:cxnSpMkLst>
            <pc:docMk/>
            <pc:sldMk cId="3569210928" sldId="256"/>
            <ac:cxnSpMk id="6" creationId="{31FA3AB7-A088-A4F3-D8F9-4DF60B5F3F25}"/>
          </ac:cxnSpMkLst>
        </pc:cxnChg>
      </pc:sldChg>
      <pc:sldChg chg="addSp delSp modSp mod modAnim">
        <pc:chgData name="12 bitcamp" userId="828d56235088c287" providerId="LiveId" clId="{74A2B833-E784-4F08-8D3E-38084E039CFF}" dt="2024-08-09T00:20:53.691" v="3340" actId="478"/>
        <pc:sldMkLst>
          <pc:docMk/>
          <pc:sldMk cId="342662967" sldId="258"/>
        </pc:sldMkLst>
        <pc:spChg chg="add del mod">
          <ac:chgData name="12 bitcamp" userId="828d56235088c287" providerId="LiveId" clId="{74A2B833-E784-4F08-8D3E-38084E039CFF}" dt="2024-08-09T00:20:53.691" v="3340" actId="478"/>
          <ac:spMkLst>
            <pc:docMk/>
            <pc:sldMk cId="342662967" sldId="258"/>
            <ac:spMk id="2" creationId="{9E444ACB-70BE-44EE-6A1D-394AA7663AF4}"/>
          </ac:spMkLst>
        </pc:spChg>
        <pc:spChg chg="add del">
          <ac:chgData name="12 bitcamp" userId="828d56235088c287" providerId="LiveId" clId="{74A2B833-E784-4F08-8D3E-38084E039CFF}" dt="2024-08-08T08:34:18.248" v="217" actId="478"/>
          <ac:spMkLst>
            <pc:docMk/>
            <pc:sldMk cId="342662967" sldId="258"/>
            <ac:spMk id="3" creationId="{CF5600ED-2DFD-DA7A-57DE-CD0FC8FC0174}"/>
          </ac:spMkLst>
        </pc:spChg>
        <pc:spChg chg="add del">
          <ac:chgData name="12 bitcamp" userId="828d56235088c287" providerId="LiveId" clId="{74A2B833-E784-4F08-8D3E-38084E039CFF}" dt="2024-08-08T08:34:20.218" v="219" actId="22"/>
          <ac:spMkLst>
            <pc:docMk/>
            <pc:sldMk cId="342662967" sldId="258"/>
            <ac:spMk id="5" creationId="{193FB219-88CD-74A8-4E10-B9716CD308C0}"/>
          </ac:spMkLst>
        </pc:spChg>
        <pc:spChg chg="add del mod">
          <ac:chgData name="12 bitcamp" userId="828d56235088c287" providerId="LiveId" clId="{74A2B833-E784-4F08-8D3E-38084E039CFF}" dt="2024-08-08T08:38:32.360" v="231" actId="478"/>
          <ac:spMkLst>
            <pc:docMk/>
            <pc:sldMk cId="342662967" sldId="258"/>
            <ac:spMk id="11" creationId="{065B68E6-B6B1-D1D4-9327-27E0386F02DF}"/>
          </ac:spMkLst>
        </pc:spChg>
        <pc:spChg chg="add del mod">
          <ac:chgData name="12 bitcamp" userId="828d56235088c287" providerId="LiveId" clId="{74A2B833-E784-4F08-8D3E-38084E039CFF}" dt="2024-08-08T08:38:47.625" v="235" actId="478"/>
          <ac:spMkLst>
            <pc:docMk/>
            <pc:sldMk cId="342662967" sldId="258"/>
            <ac:spMk id="12" creationId="{43AD7AFC-4300-93F0-0E85-AB9B25A16840}"/>
          </ac:spMkLst>
        </pc:spChg>
        <pc:spChg chg="add del mod">
          <ac:chgData name="12 bitcamp" userId="828d56235088c287" providerId="LiveId" clId="{74A2B833-E784-4F08-8D3E-38084E039CFF}" dt="2024-08-08T08:46:53.851" v="408" actId="478"/>
          <ac:spMkLst>
            <pc:docMk/>
            <pc:sldMk cId="342662967" sldId="258"/>
            <ac:spMk id="13" creationId="{5DFEA401-6629-A50C-5188-1169169172B3}"/>
          </ac:spMkLst>
        </pc:spChg>
        <pc:spChg chg="mod">
          <ac:chgData name="12 bitcamp" userId="828d56235088c287" providerId="LiveId" clId="{74A2B833-E784-4F08-8D3E-38084E039CFF}" dt="2024-08-08T08:20:52.542" v="116" actId="1038"/>
          <ac:spMkLst>
            <pc:docMk/>
            <pc:sldMk cId="342662967" sldId="258"/>
            <ac:spMk id="21" creationId="{B5A0B458-D59F-6774-9184-C85179B5C23A}"/>
          </ac:spMkLst>
        </pc:spChg>
        <pc:spChg chg="mod">
          <ac:chgData name="12 bitcamp" userId="828d56235088c287" providerId="LiveId" clId="{74A2B833-E784-4F08-8D3E-38084E039CFF}" dt="2024-08-08T06:52:48.957" v="1" actId="1076"/>
          <ac:spMkLst>
            <pc:docMk/>
            <pc:sldMk cId="342662967" sldId="258"/>
            <ac:spMk id="22" creationId="{E85B9589-DDBF-CC64-3441-7E66895DD44F}"/>
          </ac:spMkLst>
        </pc:spChg>
        <pc:grpChg chg="mod">
          <ac:chgData name="12 bitcamp" userId="828d56235088c287" providerId="LiveId" clId="{74A2B833-E784-4F08-8D3E-38084E039CFF}" dt="2024-08-09T00:20:42.825" v="3339" actId="1076"/>
          <ac:grpSpMkLst>
            <pc:docMk/>
            <pc:sldMk cId="342662967" sldId="258"/>
            <ac:grpSpMk id="6" creationId="{BACE0FB5-18E2-386F-DFE4-7EB987485104}"/>
          </ac:grpSpMkLst>
        </pc:grpChg>
        <pc:picChg chg="add mod modCrop">
          <ac:chgData name="12 bitcamp" userId="828d56235088c287" providerId="LiveId" clId="{74A2B833-E784-4F08-8D3E-38084E039CFF}" dt="2024-08-09T00:20:42.825" v="3339" actId="1076"/>
          <ac:picMkLst>
            <pc:docMk/>
            <pc:sldMk cId="342662967" sldId="258"/>
            <ac:picMk id="10" creationId="{B66221AB-6C5A-6EB4-2C22-57CE88C5F6D1}"/>
          </ac:picMkLst>
        </pc:picChg>
        <pc:picChg chg="mod">
          <ac:chgData name="12 bitcamp" userId="828d56235088c287" providerId="LiveId" clId="{74A2B833-E784-4F08-8D3E-38084E039CFF}" dt="2024-08-09T00:20:42.825" v="3339" actId="1076"/>
          <ac:picMkLst>
            <pc:docMk/>
            <pc:sldMk cId="342662967" sldId="258"/>
            <ac:picMk id="28" creationId="{CE16C36A-E956-51A7-AD9E-235A58C1AAE0}"/>
          </ac:picMkLst>
        </pc:picChg>
        <pc:cxnChg chg="del">
          <ac:chgData name="12 bitcamp" userId="828d56235088c287" providerId="LiveId" clId="{74A2B833-E784-4F08-8D3E-38084E039CFF}" dt="2024-08-08T06:52:36.508" v="0" actId="478"/>
          <ac:cxnSpMkLst>
            <pc:docMk/>
            <pc:sldMk cId="342662967" sldId="258"/>
            <ac:cxnSpMk id="20" creationId="{AEE57CD8-ACD1-6394-C14E-70D32CEFE647}"/>
          </ac:cxnSpMkLst>
        </pc:cxnChg>
      </pc:sldChg>
      <pc:sldChg chg="addSp delSp modSp mod delAnim modAnim">
        <pc:chgData name="12 bitcamp" userId="828d56235088c287" providerId="LiveId" clId="{74A2B833-E784-4F08-8D3E-38084E039CFF}" dt="2024-08-08T09:17:05.215" v="1098"/>
        <pc:sldMkLst>
          <pc:docMk/>
          <pc:sldMk cId="323718590" sldId="259"/>
        </pc:sldMkLst>
        <pc:spChg chg="mod">
          <ac:chgData name="12 bitcamp" userId="828d56235088c287" providerId="LiveId" clId="{74A2B833-E784-4F08-8D3E-38084E039CFF}" dt="2024-08-08T08:21:41.517" v="151" actId="1035"/>
          <ac:spMkLst>
            <pc:docMk/>
            <pc:sldMk cId="323718590" sldId="259"/>
            <ac:spMk id="4" creationId="{9675EBBC-9559-27A8-2EDB-D0E7B4FE1DC7}"/>
          </ac:spMkLst>
        </pc:spChg>
        <pc:spChg chg="mod">
          <ac:chgData name="12 bitcamp" userId="828d56235088c287" providerId="LiveId" clId="{74A2B833-E784-4F08-8D3E-38084E039CFF}" dt="2024-08-08T08:21:47.719" v="162" actId="1036"/>
          <ac:spMkLst>
            <pc:docMk/>
            <pc:sldMk cId="323718590" sldId="259"/>
            <ac:spMk id="6" creationId="{5D8F7EB9-5788-E5F4-B912-4A9C28210C7D}"/>
          </ac:spMkLst>
        </pc:spChg>
        <pc:spChg chg="mod">
          <ac:chgData name="12 bitcamp" userId="828d56235088c287" providerId="LiveId" clId="{74A2B833-E784-4F08-8D3E-38084E039CFF}" dt="2024-08-08T08:21:41.517" v="151" actId="1035"/>
          <ac:spMkLst>
            <pc:docMk/>
            <pc:sldMk cId="323718590" sldId="259"/>
            <ac:spMk id="17" creationId="{D09CD8A9-D4DC-975F-420B-AFA1FE489F5A}"/>
          </ac:spMkLst>
        </pc:spChg>
        <pc:spChg chg="mod">
          <ac:chgData name="12 bitcamp" userId="828d56235088c287" providerId="LiveId" clId="{74A2B833-E784-4F08-8D3E-38084E039CFF}" dt="2024-08-08T08:21:47.719" v="162" actId="1036"/>
          <ac:spMkLst>
            <pc:docMk/>
            <pc:sldMk cId="323718590" sldId="259"/>
            <ac:spMk id="18" creationId="{E58F090E-FD2B-C3AF-3C8C-59030647A412}"/>
          </ac:spMkLst>
        </pc:spChg>
        <pc:spChg chg="mod">
          <ac:chgData name="12 bitcamp" userId="828d56235088c287" providerId="LiveId" clId="{74A2B833-E784-4F08-8D3E-38084E039CFF}" dt="2024-08-08T08:21:00.078" v="122" actId="1038"/>
          <ac:spMkLst>
            <pc:docMk/>
            <pc:sldMk cId="323718590" sldId="259"/>
            <ac:spMk id="23" creationId="{775CB90A-7078-4B6E-B5EF-23CF0E5893D7}"/>
          </ac:spMkLst>
        </pc:spChg>
        <pc:spChg chg="mod">
          <ac:chgData name="12 bitcamp" userId="828d56235088c287" providerId="LiveId" clId="{74A2B833-E784-4F08-8D3E-38084E039CFF}" dt="2024-08-08T08:54:59.438" v="725" actId="20577"/>
          <ac:spMkLst>
            <pc:docMk/>
            <pc:sldMk cId="323718590" sldId="259"/>
            <ac:spMk id="36" creationId="{37470ECD-0987-CD84-159E-0FE53D4EE507}"/>
          </ac:spMkLst>
        </pc:spChg>
        <pc:spChg chg="mod">
          <ac:chgData name="12 bitcamp" userId="828d56235088c287" providerId="LiveId" clId="{74A2B833-E784-4F08-8D3E-38084E039CFF}" dt="2024-08-08T08:56:00.246" v="737" actId="113"/>
          <ac:spMkLst>
            <pc:docMk/>
            <pc:sldMk cId="323718590" sldId="259"/>
            <ac:spMk id="38" creationId="{6604F6D3-3B53-E98F-D127-0C9F79387146}"/>
          </ac:spMkLst>
        </pc:spChg>
        <pc:spChg chg="mod">
          <ac:chgData name="12 bitcamp" userId="828d56235088c287" providerId="LiveId" clId="{74A2B833-E784-4F08-8D3E-38084E039CFF}" dt="2024-08-08T08:55:40.513" v="733" actId="113"/>
          <ac:spMkLst>
            <pc:docMk/>
            <pc:sldMk cId="323718590" sldId="259"/>
            <ac:spMk id="39" creationId="{EFE32104-1804-32E3-0487-F830CBD9CC20}"/>
          </ac:spMkLst>
        </pc:spChg>
        <pc:spChg chg="mod">
          <ac:chgData name="12 bitcamp" userId="828d56235088c287" providerId="LiveId" clId="{74A2B833-E784-4F08-8D3E-38084E039CFF}" dt="2024-08-08T08:55:23.688" v="729" actId="113"/>
          <ac:spMkLst>
            <pc:docMk/>
            <pc:sldMk cId="323718590" sldId="259"/>
            <ac:spMk id="40" creationId="{2901E7E1-FBAD-7FF8-7B0B-DD2A5E9BAFA7}"/>
          </ac:spMkLst>
        </pc:spChg>
        <pc:grpChg chg="mod">
          <ac:chgData name="12 bitcamp" userId="828d56235088c287" providerId="LiveId" clId="{74A2B833-E784-4F08-8D3E-38084E039CFF}" dt="2024-08-08T08:21:24.987" v="145" actId="1037"/>
          <ac:grpSpMkLst>
            <pc:docMk/>
            <pc:sldMk cId="323718590" sldId="259"/>
            <ac:grpSpMk id="19" creationId="{511FC549-3E5B-A148-7927-A1BFAED9CDF0}"/>
          </ac:grpSpMkLst>
        </pc:grpChg>
        <pc:picChg chg="add mod">
          <ac:chgData name="12 bitcamp" userId="828d56235088c287" providerId="LiveId" clId="{74A2B833-E784-4F08-8D3E-38084E039CFF}" dt="2024-08-08T08:21:12.443" v="125"/>
          <ac:picMkLst>
            <pc:docMk/>
            <pc:sldMk cId="323718590" sldId="259"/>
            <ac:picMk id="2" creationId="{65E8586B-9267-BC84-5ED1-C7C988E77347}"/>
          </ac:picMkLst>
        </pc:picChg>
        <pc:picChg chg="del mod">
          <ac:chgData name="12 bitcamp" userId="828d56235088c287" providerId="LiveId" clId="{74A2B833-E784-4F08-8D3E-38084E039CFF}" dt="2024-08-08T08:21:09.894" v="124" actId="478"/>
          <ac:picMkLst>
            <pc:docMk/>
            <pc:sldMk cId="323718590" sldId="259"/>
            <ac:picMk id="5" creationId="{6E057B9A-785A-BCFA-EB0F-02C56CEE14D7}"/>
          </ac:picMkLst>
        </pc:picChg>
        <pc:cxnChg chg="del">
          <ac:chgData name="12 bitcamp" userId="828d56235088c287" providerId="LiveId" clId="{74A2B833-E784-4F08-8D3E-38084E039CFF}" dt="2024-08-08T08:18:45.155" v="58" actId="478"/>
          <ac:cxnSpMkLst>
            <pc:docMk/>
            <pc:sldMk cId="323718590" sldId="259"/>
            <ac:cxnSpMk id="22" creationId="{DF59DCD3-AE38-D3C0-D04E-17DBA25F329B}"/>
          </ac:cxnSpMkLst>
        </pc:cxnChg>
      </pc:sldChg>
      <pc:sldChg chg="addSp delSp modSp mod delAnim modAnim">
        <pc:chgData name="12 bitcamp" userId="828d56235088c287" providerId="LiveId" clId="{74A2B833-E784-4F08-8D3E-38084E039CFF}" dt="2024-08-09T00:27:27.875" v="3351" actId="1036"/>
        <pc:sldMkLst>
          <pc:docMk/>
          <pc:sldMk cId="3890591348" sldId="260"/>
        </pc:sldMkLst>
        <pc:spChg chg="mod">
          <ac:chgData name="12 bitcamp" userId="828d56235088c287" providerId="LiveId" clId="{74A2B833-E784-4F08-8D3E-38084E039CFF}" dt="2024-08-08T10:16:47.759" v="2019" actId="1035"/>
          <ac:spMkLst>
            <pc:docMk/>
            <pc:sldMk cId="3890591348" sldId="260"/>
            <ac:spMk id="17" creationId="{34DA27F9-B410-A031-F672-FEFC9023BADE}"/>
          </ac:spMkLst>
        </pc:spChg>
        <pc:spChg chg="mod">
          <ac:chgData name="12 bitcamp" userId="828d56235088c287" providerId="LiveId" clId="{74A2B833-E784-4F08-8D3E-38084E039CFF}" dt="2024-08-08T08:22:13.309" v="165"/>
          <ac:spMkLst>
            <pc:docMk/>
            <pc:sldMk cId="3890591348" sldId="260"/>
            <ac:spMk id="20" creationId="{18655F81-A35D-9840-1F27-95F407651DFA}"/>
          </ac:spMkLst>
        </pc:spChg>
        <pc:spChg chg="mod">
          <ac:chgData name="12 bitcamp" userId="828d56235088c287" providerId="LiveId" clId="{74A2B833-E784-4F08-8D3E-38084E039CFF}" dt="2024-08-08T09:04:22.633" v="995" actId="207"/>
          <ac:spMkLst>
            <pc:docMk/>
            <pc:sldMk cId="3890591348" sldId="260"/>
            <ac:spMk id="21" creationId="{DB10A69E-A1E0-A789-DB7E-A14E3B648F23}"/>
          </ac:spMkLst>
        </pc:spChg>
        <pc:spChg chg="add mod">
          <ac:chgData name="12 bitcamp" userId="828d56235088c287" providerId="LiveId" clId="{74A2B833-E784-4F08-8D3E-38084E039CFF}" dt="2024-08-09T00:27:27.875" v="3351" actId="1036"/>
          <ac:spMkLst>
            <pc:docMk/>
            <pc:sldMk cId="3890591348" sldId="260"/>
            <ac:spMk id="29" creationId="{9911B5E2-F5A5-AB60-8D71-CE69E00CF6CA}"/>
          </ac:spMkLst>
        </pc:spChg>
        <pc:spChg chg="del">
          <ac:chgData name="12 bitcamp" userId="828d56235088c287" providerId="LiveId" clId="{74A2B833-E784-4F08-8D3E-38084E039CFF}" dt="2024-08-08T09:05:22.806" v="1032" actId="478"/>
          <ac:spMkLst>
            <pc:docMk/>
            <pc:sldMk cId="3890591348" sldId="260"/>
            <ac:spMk id="32" creationId="{1EAB0FFB-1767-367B-A153-6FDEB0BD01A2}"/>
          </ac:spMkLst>
        </pc:spChg>
        <pc:grpChg chg="del mod">
          <ac:chgData name="12 bitcamp" userId="828d56235088c287" providerId="LiveId" clId="{74A2B833-E784-4F08-8D3E-38084E039CFF}" dt="2024-08-08T08:22:05.760" v="163" actId="478"/>
          <ac:grpSpMkLst>
            <pc:docMk/>
            <pc:sldMk cId="3890591348" sldId="260"/>
            <ac:grpSpMk id="2" creationId="{7BFB96C4-F367-A9BF-6792-A0D0302A8D7F}"/>
          </ac:grpSpMkLst>
        </pc:grpChg>
        <pc:grpChg chg="add mod">
          <ac:chgData name="12 bitcamp" userId="828d56235088c287" providerId="LiveId" clId="{74A2B833-E784-4F08-8D3E-38084E039CFF}" dt="2024-08-08T08:30:36.187" v="171" actId="1076"/>
          <ac:grpSpMkLst>
            <pc:docMk/>
            <pc:sldMk cId="3890591348" sldId="260"/>
            <ac:grpSpMk id="16" creationId="{C04B9594-0CBD-CA44-D82F-6C1FBECE3DFB}"/>
          </ac:grpSpMkLst>
        </pc:grpChg>
        <pc:grpChg chg="mod">
          <ac:chgData name="12 bitcamp" userId="828d56235088c287" providerId="LiveId" clId="{74A2B833-E784-4F08-8D3E-38084E039CFF}" dt="2024-08-08T08:22:13.309" v="165"/>
          <ac:grpSpMkLst>
            <pc:docMk/>
            <pc:sldMk cId="3890591348" sldId="260"/>
            <ac:grpSpMk id="18" creationId="{038E9BE9-17DF-0EA6-C3B0-E1353FBE309F}"/>
          </ac:grpSpMkLst>
        </pc:grpChg>
        <pc:picChg chg="del mod">
          <ac:chgData name="12 bitcamp" userId="828d56235088c287" providerId="LiveId" clId="{74A2B833-E784-4F08-8D3E-38084E039CFF}" dt="2024-08-08T08:22:06.449" v="164" actId="478"/>
          <ac:picMkLst>
            <pc:docMk/>
            <pc:sldMk cId="3890591348" sldId="260"/>
            <ac:picMk id="7" creationId="{00A5BE9E-4696-2D9E-75E0-11AB4BB7B6B5}"/>
          </ac:picMkLst>
        </pc:picChg>
        <pc:picChg chg="mod">
          <ac:chgData name="12 bitcamp" userId="828d56235088c287" providerId="LiveId" clId="{74A2B833-E784-4F08-8D3E-38084E039CFF}" dt="2024-08-08T08:22:13.309" v="165"/>
          <ac:picMkLst>
            <pc:docMk/>
            <pc:sldMk cId="3890591348" sldId="260"/>
            <ac:picMk id="19" creationId="{A4DE21B4-611D-1F1F-81C6-89D25045E97B}"/>
          </ac:picMkLst>
        </pc:picChg>
        <pc:picChg chg="mod">
          <ac:chgData name="12 bitcamp" userId="828d56235088c287" providerId="LiveId" clId="{74A2B833-E784-4F08-8D3E-38084E039CFF}" dt="2024-08-08T09:04:37.179" v="998" actId="207"/>
          <ac:picMkLst>
            <pc:docMk/>
            <pc:sldMk cId="3890591348" sldId="260"/>
            <ac:picMk id="22" creationId="{95B893B5-E691-9E33-4DE2-2264E7B172F4}"/>
          </ac:picMkLst>
        </pc:picChg>
        <pc:picChg chg="mod">
          <ac:chgData name="12 bitcamp" userId="828d56235088c287" providerId="LiveId" clId="{74A2B833-E784-4F08-8D3E-38084E039CFF}" dt="2024-08-08T09:04:17.316" v="994" actId="207"/>
          <ac:picMkLst>
            <pc:docMk/>
            <pc:sldMk cId="3890591348" sldId="260"/>
            <ac:picMk id="23" creationId="{376EF38A-6FE2-74CF-A473-4271D993029D}"/>
          </ac:picMkLst>
        </pc:picChg>
        <pc:picChg chg="mod">
          <ac:chgData name="12 bitcamp" userId="828d56235088c287" providerId="LiveId" clId="{74A2B833-E784-4F08-8D3E-38084E039CFF}" dt="2024-08-08T08:22:13.309" v="165"/>
          <ac:picMkLst>
            <pc:docMk/>
            <pc:sldMk cId="3890591348" sldId="260"/>
            <ac:picMk id="24" creationId="{E910927C-20EA-A859-C35C-59AB49406AD3}"/>
          </ac:picMkLst>
        </pc:picChg>
        <pc:picChg chg="mod">
          <ac:chgData name="12 bitcamp" userId="828d56235088c287" providerId="LiveId" clId="{74A2B833-E784-4F08-8D3E-38084E039CFF}" dt="2024-08-08T08:22:13.309" v="165"/>
          <ac:picMkLst>
            <pc:docMk/>
            <pc:sldMk cId="3890591348" sldId="260"/>
            <ac:picMk id="25" creationId="{3B852D45-61A0-BD68-86A3-10DA61706FB2}"/>
          </ac:picMkLst>
        </pc:picChg>
        <pc:picChg chg="mod">
          <ac:chgData name="12 bitcamp" userId="828d56235088c287" providerId="LiveId" clId="{74A2B833-E784-4F08-8D3E-38084E039CFF}" dt="2024-08-08T08:22:13.309" v="165"/>
          <ac:picMkLst>
            <pc:docMk/>
            <pc:sldMk cId="3890591348" sldId="260"/>
            <ac:picMk id="26" creationId="{DDEB241D-3BC9-97CC-FC70-C0EF3BD6122A}"/>
          </ac:picMkLst>
        </pc:picChg>
        <pc:picChg chg="add mod">
          <ac:chgData name="12 bitcamp" userId="828d56235088c287" providerId="LiveId" clId="{74A2B833-E784-4F08-8D3E-38084E039CFF}" dt="2024-08-08T08:30:36.187" v="171" actId="1076"/>
          <ac:picMkLst>
            <pc:docMk/>
            <pc:sldMk cId="3890591348" sldId="260"/>
            <ac:picMk id="27" creationId="{48775E45-45D1-12F7-7A5B-01BA52D120B9}"/>
          </ac:picMkLst>
        </pc:picChg>
        <pc:picChg chg="add mod">
          <ac:chgData name="12 bitcamp" userId="828d56235088c287" providerId="LiveId" clId="{74A2B833-E784-4F08-8D3E-38084E039CFF}" dt="2024-08-09T00:27:27.875" v="3351" actId="1036"/>
          <ac:picMkLst>
            <pc:docMk/>
            <pc:sldMk cId="3890591348" sldId="260"/>
            <ac:picMk id="28" creationId="{A90327CE-C849-0781-49E7-B809564FB2A3}"/>
          </ac:picMkLst>
        </pc:picChg>
        <pc:cxnChg chg="del">
          <ac:chgData name="12 bitcamp" userId="828d56235088c287" providerId="LiveId" clId="{74A2B833-E784-4F08-8D3E-38084E039CFF}" dt="2024-08-08T08:20:09.275" v="103" actId="478"/>
          <ac:cxnSpMkLst>
            <pc:docMk/>
            <pc:sldMk cId="3890591348" sldId="260"/>
            <ac:cxnSpMk id="5" creationId="{9859FE3B-9DC7-3DB4-6F03-227AD7E20CFA}"/>
          </ac:cxnSpMkLst>
        </pc:cxnChg>
      </pc:sldChg>
      <pc:sldChg chg="addSp delSp modSp del mod delAnim modAnim">
        <pc:chgData name="12 bitcamp" userId="828d56235088c287" providerId="LiveId" clId="{74A2B833-E784-4F08-8D3E-38084E039CFF}" dt="2024-08-08T10:17:29.163" v="2022" actId="47"/>
        <pc:sldMkLst>
          <pc:docMk/>
          <pc:sldMk cId="3895607789" sldId="262"/>
        </pc:sldMkLst>
        <pc:spChg chg="mod">
          <ac:chgData name="12 bitcamp" userId="828d56235088c287" providerId="LiveId" clId="{74A2B833-E784-4F08-8D3E-38084E039CFF}" dt="2024-08-08T09:02:11.183" v="989" actId="1076"/>
          <ac:spMkLst>
            <pc:docMk/>
            <pc:sldMk cId="3895607789" sldId="262"/>
            <ac:spMk id="16" creationId="{C204DBDE-A145-2147-FF0A-089FFEA16E2F}"/>
          </ac:spMkLst>
        </pc:spChg>
        <pc:spChg chg="mod">
          <ac:chgData name="12 bitcamp" userId="828d56235088c287" providerId="LiveId" clId="{74A2B833-E784-4F08-8D3E-38084E039CFF}" dt="2024-08-08T08:30:46.331" v="175"/>
          <ac:spMkLst>
            <pc:docMk/>
            <pc:sldMk cId="3895607789" sldId="262"/>
            <ac:spMk id="20" creationId="{ED59EB0F-1D3E-215F-3596-3435A07398B8}"/>
          </ac:spMkLst>
        </pc:spChg>
        <pc:spChg chg="mod">
          <ac:chgData name="12 bitcamp" userId="828d56235088c287" providerId="LiveId" clId="{74A2B833-E784-4F08-8D3E-38084E039CFF}" dt="2024-08-08T08:33:12.314" v="210" actId="207"/>
          <ac:spMkLst>
            <pc:docMk/>
            <pc:sldMk cId="3895607789" sldId="262"/>
            <ac:spMk id="21" creationId="{000803DC-D1BC-F80E-F6F9-16858D8F983F}"/>
          </ac:spMkLst>
        </pc:spChg>
        <pc:grpChg chg="del">
          <ac:chgData name="12 bitcamp" userId="828d56235088c287" providerId="LiveId" clId="{74A2B833-E784-4F08-8D3E-38084E039CFF}" dt="2024-08-08T08:30:44.424" v="173" actId="478"/>
          <ac:grpSpMkLst>
            <pc:docMk/>
            <pc:sldMk cId="3895607789" sldId="262"/>
            <ac:grpSpMk id="2" creationId="{667B6ED7-7041-F7A2-7348-A529C01EAEDB}"/>
          </ac:grpSpMkLst>
        </pc:grpChg>
        <pc:grpChg chg="add mod">
          <ac:chgData name="12 bitcamp" userId="828d56235088c287" providerId="LiveId" clId="{74A2B833-E784-4F08-8D3E-38084E039CFF}" dt="2024-08-08T08:30:46.331" v="175"/>
          <ac:grpSpMkLst>
            <pc:docMk/>
            <pc:sldMk cId="3895607789" sldId="262"/>
            <ac:grpSpMk id="17" creationId="{736DA66F-7A54-5062-CF7E-9FB95BD8FD99}"/>
          </ac:grpSpMkLst>
        </pc:grpChg>
        <pc:grpChg chg="mod">
          <ac:chgData name="12 bitcamp" userId="828d56235088c287" providerId="LiveId" clId="{74A2B833-E784-4F08-8D3E-38084E039CFF}" dt="2024-08-08T08:30:46.331" v="175"/>
          <ac:grpSpMkLst>
            <pc:docMk/>
            <pc:sldMk cId="3895607789" sldId="262"/>
            <ac:grpSpMk id="18" creationId="{53075A3B-FFDE-A479-DFD3-71BEA4375CED}"/>
          </ac:grpSpMkLst>
        </pc:grpChg>
        <pc:picChg chg="del">
          <ac:chgData name="12 bitcamp" userId="828d56235088c287" providerId="LiveId" clId="{74A2B833-E784-4F08-8D3E-38084E039CFF}" dt="2024-08-08T08:30:45.221" v="174" actId="478"/>
          <ac:picMkLst>
            <pc:docMk/>
            <pc:sldMk cId="3895607789" sldId="262"/>
            <ac:picMk id="7" creationId="{9F206C92-5352-6166-5952-13ACDBB3BC75}"/>
          </ac:picMkLst>
        </pc:picChg>
        <pc:picChg chg="mod">
          <ac:chgData name="12 bitcamp" userId="828d56235088c287" providerId="LiveId" clId="{74A2B833-E784-4F08-8D3E-38084E039CFF}" dt="2024-08-08T08:30:46.331" v="175"/>
          <ac:picMkLst>
            <pc:docMk/>
            <pc:sldMk cId="3895607789" sldId="262"/>
            <ac:picMk id="19" creationId="{57F7F6F6-5A27-BAD7-E949-1C24B96F96B5}"/>
          </ac:picMkLst>
        </pc:picChg>
        <pc:picChg chg="mod">
          <ac:chgData name="12 bitcamp" userId="828d56235088c287" providerId="LiveId" clId="{74A2B833-E784-4F08-8D3E-38084E039CFF}" dt="2024-08-08T08:33:16.071" v="211" actId="207"/>
          <ac:picMkLst>
            <pc:docMk/>
            <pc:sldMk cId="3895607789" sldId="262"/>
            <ac:picMk id="22" creationId="{A9530E62-A2E6-B8C2-642E-BF32B7285AF7}"/>
          </ac:picMkLst>
        </pc:picChg>
        <pc:picChg chg="mod">
          <ac:chgData name="12 bitcamp" userId="828d56235088c287" providerId="LiveId" clId="{74A2B833-E784-4F08-8D3E-38084E039CFF}" dt="2024-08-08T08:33:08.698" v="209" actId="207"/>
          <ac:picMkLst>
            <pc:docMk/>
            <pc:sldMk cId="3895607789" sldId="262"/>
            <ac:picMk id="23" creationId="{814C3046-E52F-23EF-2F5C-E7C194301B52}"/>
          </ac:picMkLst>
        </pc:picChg>
        <pc:picChg chg="mod">
          <ac:chgData name="12 bitcamp" userId="828d56235088c287" providerId="LiveId" clId="{74A2B833-E784-4F08-8D3E-38084E039CFF}" dt="2024-08-08T08:30:46.331" v="175"/>
          <ac:picMkLst>
            <pc:docMk/>
            <pc:sldMk cId="3895607789" sldId="262"/>
            <ac:picMk id="24" creationId="{713C04F6-EB1D-B92A-5737-8384475E9D81}"/>
          </ac:picMkLst>
        </pc:picChg>
        <pc:picChg chg="mod">
          <ac:chgData name="12 bitcamp" userId="828d56235088c287" providerId="LiveId" clId="{74A2B833-E784-4F08-8D3E-38084E039CFF}" dt="2024-08-08T08:30:46.331" v="175"/>
          <ac:picMkLst>
            <pc:docMk/>
            <pc:sldMk cId="3895607789" sldId="262"/>
            <ac:picMk id="25" creationId="{78A9717E-5FC1-C175-184E-69C69838B850}"/>
          </ac:picMkLst>
        </pc:picChg>
        <pc:picChg chg="mod">
          <ac:chgData name="12 bitcamp" userId="828d56235088c287" providerId="LiveId" clId="{74A2B833-E784-4F08-8D3E-38084E039CFF}" dt="2024-08-08T08:30:46.331" v="175"/>
          <ac:picMkLst>
            <pc:docMk/>
            <pc:sldMk cId="3895607789" sldId="262"/>
            <ac:picMk id="26" creationId="{9624EA7D-AF3A-1A75-2945-16D9947CD7D2}"/>
          </ac:picMkLst>
        </pc:picChg>
        <pc:picChg chg="add mod">
          <ac:chgData name="12 bitcamp" userId="828d56235088c287" providerId="LiveId" clId="{74A2B833-E784-4F08-8D3E-38084E039CFF}" dt="2024-08-08T08:30:46.331" v="175"/>
          <ac:picMkLst>
            <pc:docMk/>
            <pc:sldMk cId="3895607789" sldId="262"/>
            <ac:picMk id="27" creationId="{070D8AD7-A839-57CD-F5DA-2CF3716AFCCB}"/>
          </ac:picMkLst>
        </pc:picChg>
      </pc:sldChg>
      <pc:sldChg chg="addSp delSp modSp del mod delAnim modAnim">
        <pc:chgData name="12 bitcamp" userId="828d56235088c287" providerId="LiveId" clId="{74A2B833-E784-4F08-8D3E-38084E039CFF}" dt="2024-08-08T10:17:07.306" v="2021" actId="47"/>
        <pc:sldMkLst>
          <pc:docMk/>
          <pc:sldMk cId="4294652807" sldId="264"/>
        </pc:sldMkLst>
        <pc:spChg chg="mod">
          <ac:chgData name="12 bitcamp" userId="828d56235088c287" providerId="LiveId" clId="{74A2B833-E784-4F08-8D3E-38084E039CFF}" dt="2024-08-08T09:03:14.985" v="990"/>
          <ac:spMkLst>
            <pc:docMk/>
            <pc:sldMk cId="4294652807" sldId="264"/>
            <ac:spMk id="18" creationId="{BD68CAB8-C076-9EF6-D756-9234B61B0827}"/>
          </ac:spMkLst>
        </pc:spChg>
        <pc:spChg chg="mod">
          <ac:chgData name="12 bitcamp" userId="828d56235088c287" providerId="LiveId" clId="{74A2B833-E784-4F08-8D3E-38084E039CFF}" dt="2024-08-08T08:30:38.661" v="172"/>
          <ac:spMkLst>
            <pc:docMk/>
            <pc:sldMk cId="4294652807" sldId="264"/>
            <ac:spMk id="20" creationId="{542DEA97-4E12-D345-AFA5-E8CE3DBAEB73}"/>
          </ac:spMkLst>
        </pc:spChg>
        <pc:spChg chg="mod">
          <ac:chgData name="12 bitcamp" userId="828d56235088c287" providerId="LiveId" clId="{74A2B833-E784-4F08-8D3E-38084E039CFF}" dt="2024-08-08T08:33:35.860" v="214" actId="207"/>
          <ac:spMkLst>
            <pc:docMk/>
            <pc:sldMk cId="4294652807" sldId="264"/>
            <ac:spMk id="21" creationId="{6F234AD4-6D86-BFFD-B18A-7440BCBB68FE}"/>
          </ac:spMkLst>
        </pc:spChg>
        <pc:spChg chg="del mod">
          <ac:chgData name="12 bitcamp" userId="828d56235088c287" providerId="LiveId" clId="{74A2B833-E784-4F08-8D3E-38084E039CFF}" dt="2024-08-08T09:03:25.765" v="992" actId="478"/>
          <ac:spMkLst>
            <pc:docMk/>
            <pc:sldMk cId="4294652807" sldId="264"/>
            <ac:spMk id="27" creationId="{09956499-EFE0-2C92-90D2-8D54A96CC373}"/>
          </ac:spMkLst>
        </pc:spChg>
        <pc:grpChg chg="del">
          <ac:chgData name="12 bitcamp" userId="828d56235088c287" providerId="LiveId" clId="{74A2B833-E784-4F08-8D3E-38084E039CFF}" dt="2024-08-08T08:30:32.585" v="169" actId="478"/>
          <ac:grpSpMkLst>
            <pc:docMk/>
            <pc:sldMk cId="4294652807" sldId="264"/>
            <ac:grpSpMk id="2" creationId="{C4B6C643-6D5A-1F6A-0A7F-B84D0F48510C}"/>
          </ac:grpSpMkLst>
        </pc:grpChg>
        <pc:grpChg chg="add mod">
          <ac:chgData name="12 bitcamp" userId="828d56235088c287" providerId="LiveId" clId="{74A2B833-E784-4F08-8D3E-38084E039CFF}" dt="2024-08-08T08:30:38.661" v="172"/>
          <ac:grpSpMkLst>
            <pc:docMk/>
            <pc:sldMk cId="4294652807" sldId="264"/>
            <ac:grpSpMk id="5" creationId="{8D4C30CF-D3C5-2123-4A5C-D0053EE6F574}"/>
          </ac:grpSpMkLst>
        </pc:grpChg>
        <pc:grpChg chg="mod">
          <ac:chgData name="12 bitcamp" userId="828d56235088c287" providerId="LiveId" clId="{74A2B833-E784-4F08-8D3E-38084E039CFF}" dt="2024-08-08T08:30:38.661" v="172"/>
          <ac:grpSpMkLst>
            <pc:docMk/>
            <pc:sldMk cId="4294652807" sldId="264"/>
            <ac:grpSpMk id="16" creationId="{B7C8CF1B-33CA-4C72-2662-21E7175D682F}"/>
          </ac:grpSpMkLst>
        </pc:grpChg>
        <pc:picChg chg="del">
          <ac:chgData name="12 bitcamp" userId="828d56235088c287" providerId="LiveId" clId="{74A2B833-E784-4F08-8D3E-38084E039CFF}" dt="2024-08-08T08:30:29.891" v="168" actId="478"/>
          <ac:picMkLst>
            <pc:docMk/>
            <pc:sldMk cId="4294652807" sldId="264"/>
            <ac:picMk id="7" creationId="{00A5BE9E-4696-2D9E-75E0-11AB4BB7B6B5}"/>
          </ac:picMkLst>
        </pc:picChg>
        <pc:picChg chg="mod">
          <ac:chgData name="12 bitcamp" userId="828d56235088c287" providerId="LiveId" clId="{74A2B833-E784-4F08-8D3E-38084E039CFF}" dt="2024-08-08T08:30:38.661" v="172"/>
          <ac:picMkLst>
            <pc:docMk/>
            <pc:sldMk cId="4294652807" sldId="264"/>
            <ac:picMk id="19" creationId="{A62BBCD3-8AB0-1C3F-A0BC-65228D86C263}"/>
          </ac:picMkLst>
        </pc:picChg>
        <pc:picChg chg="mod">
          <ac:chgData name="12 bitcamp" userId="828d56235088c287" providerId="LiveId" clId="{74A2B833-E784-4F08-8D3E-38084E039CFF}" dt="2024-08-08T08:33:39.607" v="215" actId="207"/>
          <ac:picMkLst>
            <pc:docMk/>
            <pc:sldMk cId="4294652807" sldId="264"/>
            <ac:picMk id="22" creationId="{3F07A249-2A74-948A-AD2A-2DB2999DA4AB}"/>
          </ac:picMkLst>
        </pc:picChg>
        <pc:picChg chg="mod">
          <ac:chgData name="12 bitcamp" userId="828d56235088c287" providerId="LiveId" clId="{74A2B833-E784-4F08-8D3E-38084E039CFF}" dt="2024-08-08T08:33:32.741" v="213" actId="207"/>
          <ac:picMkLst>
            <pc:docMk/>
            <pc:sldMk cId="4294652807" sldId="264"/>
            <ac:picMk id="23" creationId="{C15C57BE-DF84-2B24-2519-436EFB601DFF}"/>
          </ac:picMkLst>
        </pc:picChg>
        <pc:picChg chg="mod">
          <ac:chgData name="12 bitcamp" userId="828d56235088c287" providerId="LiveId" clId="{74A2B833-E784-4F08-8D3E-38084E039CFF}" dt="2024-08-08T08:30:38.661" v="172"/>
          <ac:picMkLst>
            <pc:docMk/>
            <pc:sldMk cId="4294652807" sldId="264"/>
            <ac:picMk id="24" creationId="{522B6128-347F-ADE3-F86E-0401393B5A32}"/>
          </ac:picMkLst>
        </pc:picChg>
        <pc:picChg chg="mod">
          <ac:chgData name="12 bitcamp" userId="828d56235088c287" providerId="LiveId" clId="{74A2B833-E784-4F08-8D3E-38084E039CFF}" dt="2024-08-08T08:30:38.661" v="172"/>
          <ac:picMkLst>
            <pc:docMk/>
            <pc:sldMk cId="4294652807" sldId="264"/>
            <ac:picMk id="25" creationId="{2E893549-4C27-FD6A-A88D-68F7CFE59F83}"/>
          </ac:picMkLst>
        </pc:picChg>
        <pc:picChg chg="mod">
          <ac:chgData name="12 bitcamp" userId="828d56235088c287" providerId="LiveId" clId="{74A2B833-E784-4F08-8D3E-38084E039CFF}" dt="2024-08-08T08:30:38.661" v="172"/>
          <ac:picMkLst>
            <pc:docMk/>
            <pc:sldMk cId="4294652807" sldId="264"/>
            <ac:picMk id="26" creationId="{443576C8-3F0E-42DF-A1C3-7678C719C1D8}"/>
          </ac:picMkLst>
        </pc:picChg>
        <pc:picChg chg="add mod">
          <ac:chgData name="12 bitcamp" userId="828d56235088c287" providerId="LiveId" clId="{74A2B833-E784-4F08-8D3E-38084E039CFF}" dt="2024-08-08T08:30:38.661" v="172"/>
          <ac:picMkLst>
            <pc:docMk/>
            <pc:sldMk cId="4294652807" sldId="264"/>
            <ac:picMk id="28" creationId="{658A7459-43CA-8860-690C-63CDD42AA729}"/>
          </ac:picMkLst>
        </pc:picChg>
        <pc:picChg chg="add del mod">
          <ac:chgData name="12 bitcamp" userId="828d56235088c287" providerId="LiveId" clId="{74A2B833-E784-4F08-8D3E-38084E039CFF}" dt="2024-08-08T10:16:55.561" v="2020" actId="478"/>
          <ac:picMkLst>
            <pc:docMk/>
            <pc:sldMk cId="4294652807" sldId="264"/>
            <ac:picMk id="30" creationId="{B0C05182-D819-84DD-12D1-A46BEE960136}"/>
          </ac:picMkLst>
        </pc:picChg>
      </pc:sldChg>
      <pc:sldChg chg="addSp delSp modSp mod delAnim modAnim">
        <pc:chgData name="12 bitcamp" userId="828d56235088c287" providerId="LiveId" clId="{74A2B833-E784-4F08-8D3E-38084E039CFF}" dt="2024-08-09T00:29:01.815" v="3355" actId="20577"/>
        <pc:sldMkLst>
          <pc:docMk/>
          <pc:sldMk cId="4144487425" sldId="267"/>
        </pc:sldMkLst>
        <pc:spChg chg="mod">
          <ac:chgData name="12 bitcamp" userId="828d56235088c287" providerId="LiveId" clId="{74A2B833-E784-4F08-8D3E-38084E039CFF}" dt="2024-08-09T00:29:01.815" v="3355" actId="20577"/>
          <ac:spMkLst>
            <pc:docMk/>
            <pc:sldMk cId="4144487425" sldId="267"/>
            <ac:spMk id="2" creationId="{707560A4-072B-8696-0B98-964BDB43DBDB}"/>
          </ac:spMkLst>
        </pc:spChg>
        <pc:spChg chg="mod">
          <ac:chgData name="12 bitcamp" userId="828d56235088c287" providerId="LiveId" clId="{74A2B833-E784-4F08-8D3E-38084E039CFF}" dt="2024-08-08T08:30:52.067" v="178"/>
          <ac:spMkLst>
            <pc:docMk/>
            <pc:sldMk cId="4144487425" sldId="267"/>
            <ac:spMk id="6" creationId="{AF0F36E4-E27C-9EBC-EE99-05622A5BDDC2}"/>
          </ac:spMkLst>
        </pc:spChg>
        <pc:spChg chg="mod">
          <ac:chgData name="12 bitcamp" userId="828d56235088c287" providerId="LiveId" clId="{74A2B833-E784-4F08-8D3E-38084E039CFF}" dt="2024-08-08T08:32:49.235" v="206" actId="207"/>
          <ac:spMkLst>
            <pc:docMk/>
            <pc:sldMk cId="4144487425" sldId="267"/>
            <ac:spMk id="10" creationId="{E97AF27B-E4F1-44F8-A7D3-2EBD3616DA05}"/>
          </ac:spMkLst>
        </pc:spChg>
        <pc:spChg chg="del">
          <ac:chgData name="12 bitcamp" userId="828d56235088c287" providerId="LiveId" clId="{74A2B833-E784-4F08-8D3E-38084E039CFF}" dt="2024-08-08T09:01:00.863" v="985" actId="478"/>
          <ac:spMkLst>
            <pc:docMk/>
            <pc:sldMk cId="4144487425" sldId="267"/>
            <ac:spMk id="27" creationId="{4CA787E5-C899-B05A-53F9-B7DCE3194532}"/>
          </ac:spMkLst>
        </pc:spChg>
        <pc:grpChg chg="add mod">
          <ac:chgData name="12 bitcamp" userId="828d56235088c287" providerId="LiveId" clId="{74A2B833-E784-4F08-8D3E-38084E039CFF}" dt="2024-08-08T08:30:52.067" v="178"/>
          <ac:grpSpMkLst>
            <pc:docMk/>
            <pc:sldMk cId="4144487425" sldId="267"/>
            <ac:grpSpMk id="3" creationId="{D02F1056-C02B-0581-66F7-D62B2A99EEFB}"/>
          </ac:grpSpMkLst>
        </pc:grpChg>
        <pc:grpChg chg="mod">
          <ac:chgData name="12 bitcamp" userId="828d56235088c287" providerId="LiveId" clId="{74A2B833-E784-4F08-8D3E-38084E039CFF}" dt="2024-08-08T08:30:52.067" v="178"/>
          <ac:grpSpMkLst>
            <pc:docMk/>
            <pc:sldMk cId="4144487425" sldId="267"/>
            <ac:grpSpMk id="4" creationId="{118E979E-5728-3B16-3846-88AAF6E5CE7B}"/>
          </ac:grpSpMkLst>
        </pc:grpChg>
        <pc:grpChg chg="del">
          <ac:chgData name="12 bitcamp" userId="828d56235088c287" providerId="LiveId" clId="{74A2B833-E784-4F08-8D3E-38084E039CFF}" dt="2024-08-08T08:30:50.051" v="176" actId="478"/>
          <ac:grpSpMkLst>
            <pc:docMk/>
            <pc:sldMk cId="4144487425" sldId="267"/>
            <ac:grpSpMk id="25" creationId="{BC0298C2-7E50-95F3-85F8-4504CDC13B36}"/>
          </ac:grpSpMkLst>
        </pc:grpChg>
        <pc:picChg chg="mod">
          <ac:chgData name="12 bitcamp" userId="828d56235088c287" providerId="LiveId" clId="{74A2B833-E784-4F08-8D3E-38084E039CFF}" dt="2024-08-08T08:30:52.067" v="178"/>
          <ac:picMkLst>
            <pc:docMk/>
            <pc:sldMk cId="4144487425" sldId="267"/>
            <ac:picMk id="5" creationId="{A0638B74-B2F5-25F4-F93E-DC60D969DA5D}"/>
          </ac:picMkLst>
        </pc:picChg>
        <pc:picChg chg="del">
          <ac:chgData name="12 bitcamp" userId="828d56235088c287" providerId="LiveId" clId="{74A2B833-E784-4F08-8D3E-38084E039CFF}" dt="2024-08-08T08:30:51.208" v="177" actId="478"/>
          <ac:picMkLst>
            <pc:docMk/>
            <pc:sldMk cId="4144487425" sldId="267"/>
            <ac:picMk id="7" creationId="{9F206C92-5352-6166-5952-13ACDBB3BC75}"/>
          </ac:picMkLst>
        </pc:picChg>
        <pc:picChg chg="mod">
          <ac:chgData name="12 bitcamp" userId="828d56235088c287" providerId="LiveId" clId="{74A2B833-E784-4F08-8D3E-38084E039CFF}" dt="2024-08-08T08:32:54.254" v="207" actId="207"/>
          <ac:picMkLst>
            <pc:docMk/>
            <pc:sldMk cId="4144487425" sldId="267"/>
            <ac:picMk id="11" creationId="{EC81AC76-FA8C-A954-4105-930471A72124}"/>
          </ac:picMkLst>
        </pc:picChg>
        <pc:picChg chg="mod">
          <ac:chgData name="12 bitcamp" userId="828d56235088c287" providerId="LiveId" clId="{74A2B833-E784-4F08-8D3E-38084E039CFF}" dt="2024-08-08T08:30:52.067" v="178"/>
          <ac:picMkLst>
            <pc:docMk/>
            <pc:sldMk cId="4144487425" sldId="267"/>
            <ac:picMk id="12" creationId="{D5CDA53F-2E9D-4E0F-1A4C-5063E0036283}"/>
          </ac:picMkLst>
        </pc:picChg>
        <pc:picChg chg="mod">
          <ac:chgData name="12 bitcamp" userId="828d56235088c287" providerId="LiveId" clId="{74A2B833-E784-4F08-8D3E-38084E039CFF}" dt="2024-08-08T08:32:45.623" v="205" actId="207"/>
          <ac:picMkLst>
            <pc:docMk/>
            <pc:sldMk cId="4144487425" sldId="267"/>
            <ac:picMk id="13" creationId="{C056BF8A-9E3F-3018-7536-AEF9C51C2368}"/>
          </ac:picMkLst>
        </pc:picChg>
        <pc:picChg chg="mod">
          <ac:chgData name="12 bitcamp" userId="828d56235088c287" providerId="LiveId" clId="{74A2B833-E784-4F08-8D3E-38084E039CFF}" dt="2024-08-08T08:30:52.067" v="178"/>
          <ac:picMkLst>
            <pc:docMk/>
            <pc:sldMk cId="4144487425" sldId="267"/>
            <ac:picMk id="14" creationId="{73E73C2B-0BEF-4383-25A5-129DE93C0A7A}"/>
          </ac:picMkLst>
        </pc:picChg>
        <pc:picChg chg="mod">
          <ac:chgData name="12 bitcamp" userId="828d56235088c287" providerId="LiveId" clId="{74A2B833-E784-4F08-8D3E-38084E039CFF}" dt="2024-08-08T08:30:52.067" v="178"/>
          <ac:picMkLst>
            <pc:docMk/>
            <pc:sldMk cId="4144487425" sldId="267"/>
            <ac:picMk id="15" creationId="{455675D1-C225-D086-B315-23B1C366615D}"/>
          </ac:picMkLst>
        </pc:picChg>
        <pc:picChg chg="add mod">
          <ac:chgData name="12 bitcamp" userId="828d56235088c287" providerId="LiveId" clId="{74A2B833-E784-4F08-8D3E-38084E039CFF}" dt="2024-08-08T08:30:52.067" v="178"/>
          <ac:picMkLst>
            <pc:docMk/>
            <pc:sldMk cId="4144487425" sldId="267"/>
            <ac:picMk id="16" creationId="{5E328DC7-FC6E-F4AC-F086-7D78909884DD}"/>
          </ac:picMkLst>
        </pc:picChg>
      </pc:sldChg>
      <pc:sldChg chg="addSp delSp modSp mod delAnim modAnim">
        <pc:chgData name="12 bitcamp" userId="828d56235088c287" providerId="LiveId" clId="{74A2B833-E784-4F08-8D3E-38084E039CFF}" dt="2024-08-08T10:38:07.778" v="3336" actId="20577"/>
        <pc:sldMkLst>
          <pc:docMk/>
          <pc:sldMk cId="667620523" sldId="269"/>
        </pc:sldMkLst>
        <pc:spChg chg="mod">
          <ac:chgData name="12 bitcamp" userId="828d56235088c287" providerId="LiveId" clId="{74A2B833-E784-4F08-8D3E-38084E039CFF}" dt="2024-08-08T10:38:07.778" v="3336" actId="20577"/>
          <ac:spMkLst>
            <pc:docMk/>
            <pc:sldMk cId="667620523" sldId="269"/>
            <ac:spMk id="2" creationId="{A22C2910-6A97-F275-E853-91F29B7A0D6E}"/>
          </ac:spMkLst>
        </pc:spChg>
        <pc:spChg chg="mod">
          <ac:chgData name="12 bitcamp" userId="828d56235088c287" providerId="LiveId" clId="{74A2B833-E784-4F08-8D3E-38084E039CFF}" dt="2024-08-08T08:50:27.187" v="453" actId="20577"/>
          <ac:spMkLst>
            <pc:docMk/>
            <pc:sldMk cId="667620523" sldId="269"/>
            <ac:spMk id="3" creationId="{C41E317B-2B7F-97F9-C562-A7A1F3D12AB8}"/>
          </ac:spMkLst>
        </pc:spChg>
        <pc:spChg chg="mod">
          <ac:chgData name="12 bitcamp" userId="828d56235088c287" providerId="LiveId" clId="{74A2B833-E784-4F08-8D3E-38084E039CFF}" dt="2024-08-08T08:31:19.947" v="187"/>
          <ac:spMkLst>
            <pc:docMk/>
            <pc:sldMk cId="667620523" sldId="269"/>
            <ac:spMk id="10" creationId="{4AFC9229-F48C-7DEB-D9B3-97B01AEBC798}"/>
          </ac:spMkLst>
        </pc:spChg>
        <pc:spChg chg="mod">
          <ac:chgData name="12 bitcamp" userId="828d56235088c287" providerId="LiveId" clId="{74A2B833-E784-4F08-8D3E-38084E039CFF}" dt="2024-08-08T08:31:37.668" v="189" actId="207"/>
          <ac:spMkLst>
            <pc:docMk/>
            <pc:sldMk cId="667620523" sldId="269"/>
            <ac:spMk id="11" creationId="{F7B938C0-66D3-B0BE-D384-C9244E6D90EA}"/>
          </ac:spMkLst>
        </pc:spChg>
        <pc:grpChg chg="add mod">
          <ac:chgData name="12 bitcamp" userId="828d56235088c287" providerId="LiveId" clId="{74A2B833-E784-4F08-8D3E-38084E039CFF}" dt="2024-08-08T08:31:19.947" v="187"/>
          <ac:grpSpMkLst>
            <pc:docMk/>
            <pc:sldMk cId="667620523" sldId="269"/>
            <ac:grpSpMk id="4" creationId="{79070B63-63A0-4365-F5E6-8DDF9AA06776}"/>
          </ac:grpSpMkLst>
        </pc:grpChg>
        <pc:grpChg chg="mod">
          <ac:chgData name="12 bitcamp" userId="828d56235088c287" providerId="LiveId" clId="{74A2B833-E784-4F08-8D3E-38084E039CFF}" dt="2024-08-08T08:31:19.947" v="187"/>
          <ac:grpSpMkLst>
            <pc:docMk/>
            <pc:sldMk cId="667620523" sldId="269"/>
            <ac:grpSpMk id="5" creationId="{85BB8F74-FCFF-267B-A9D6-5FBBFE49367E}"/>
          </ac:grpSpMkLst>
        </pc:grpChg>
        <pc:grpChg chg="del">
          <ac:chgData name="12 bitcamp" userId="828d56235088c287" providerId="LiveId" clId="{74A2B833-E784-4F08-8D3E-38084E039CFF}" dt="2024-08-08T08:31:18.246" v="185" actId="478"/>
          <ac:grpSpMkLst>
            <pc:docMk/>
            <pc:sldMk cId="667620523" sldId="269"/>
            <ac:grpSpMk id="30" creationId="{BCD4A2FC-517F-17ED-94BF-AE7A6A003621}"/>
          </ac:grpSpMkLst>
        </pc:grpChg>
        <pc:picChg chg="mod">
          <ac:chgData name="12 bitcamp" userId="828d56235088c287" providerId="LiveId" clId="{74A2B833-E784-4F08-8D3E-38084E039CFF}" dt="2024-08-08T08:31:49.481" v="191" actId="207"/>
          <ac:picMkLst>
            <pc:docMk/>
            <pc:sldMk cId="667620523" sldId="269"/>
            <ac:picMk id="6" creationId="{E0987565-5C64-5132-C52C-D4A0F6D262B4}"/>
          </ac:picMkLst>
        </pc:picChg>
        <pc:picChg chg="del">
          <ac:chgData name="12 bitcamp" userId="828d56235088c287" providerId="LiveId" clId="{74A2B833-E784-4F08-8D3E-38084E039CFF}" dt="2024-08-08T08:31:19.093" v="186" actId="478"/>
          <ac:picMkLst>
            <pc:docMk/>
            <pc:sldMk cId="667620523" sldId="269"/>
            <ac:picMk id="7" creationId="{9F206C92-5352-6166-5952-13ACDBB3BC75}"/>
          </ac:picMkLst>
        </pc:picChg>
        <pc:picChg chg="mod">
          <ac:chgData name="12 bitcamp" userId="828d56235088c287" providerId="LiveId" clId="{74A2B833-E784-4F08-8D3E-38084E039CFF}" dt="2024-08-08T08:31:42.290" v="190" actId="207"/>
          <ac:picMkLst>
            <pc:docMk/>
            <pc:sldMk cId="667620523" sldId="269"/>
            <ac:picMk id="12" creationId="{486AAC03-7A50-5964-0E81-32BAFC9FFB7A}"/>
          </ac:picMkLst>
        </pc:picChg>
        <pc:picChg chg="mod">
          <ac:chgData name="12 bitcamp" userId="828d56235088c287" providerId="LiveId" clId="{74A2B833-E784-4F08-8D3E-38084E039CFF}" dt="2024-08-08T08:31:19.947" v="187"/>
          <ac:picMkLst>
            <pc:docMk/>
            <pc:sldMk cId="667620523" sldId="269"/>
            <ac:picMk id="13" creationId="{050E439A-8F56-0E1B-60F6-78D53AA72067}"/>
          </ac:picMkLst>
        </pc:picChg>
        <pc:picChg chg="mod">
          <ac:chgData name="12 bitcamp" userId="828d56235088c287" providerId="LiveId" clId="{74A2B833-E784-4F08-8D3E-38084E039CFF}" dt="2024-08-08T08:31:19.947" v="187"/>
          <ac:picMkLst>
            <pc:docMk/>
            <pc:sldMk cId="667620523" sldId="269"/>
            <ac:picMk id="14" creationId="{806FBA92-B992-60AF-51EE-E454E58D4EA9}"/>
          </ac:picMkLst>
        </pc:picChg>
        <pc:picChg chg="mod">
          <ac:chgData name="12 bitcamp" userId="828d56235088c287" providerId="LiveId" clId="{74A2B833-E784-4F08-8D3E-38084E039CFF}" dt="2024-08-08T08:31:19.947" v="187"/>
          <ac:picMkLst>
            <pc:docMk/>
            <pc:sldMk cId="667620523" sldId="269"/>
            <ac:picMk id="15" creationId="{314AC120-0828-D176-62D4-30DB6ABDED9A}"/>
          </ac:picMkLst>
        </pc:picChg>
        <pc:picChg chg="mod">
          <ac:chgData name="12 bitcamp" userId="828d56235088c287" providerId="LiveId" clId="{74A2B833-E784-4F08-8D3E-38084E039CFF}" dt="2024-08-08T08:31:19.947" v="187"/>
          <ac:picMkLst>
            <pc:docMk/>
            <pc:sldMk cId="667620523" sldId="269"/>
            <ac:picMk id="16" creationId="{D356363F-4E77-8FD5-BC7C-53F38A9867DD}"/>
          </ac:picMkLst>
        </pc:picChg>
        <pc:picChg chg="add mod">
          <ac:chgData name="12 bitcamp" userId="828d56235088c287" providerId="LiveId" clId="{74A2B833-E784-4F08-8D3E-38084E039CFF}" dt="2024-08-08T08:31:19.947" v="187"/>
          <ac:picMkLst>
            <pc:docMk/>
            <pc:sldMk cId="667620523" sldId="269"/>
            <ac:picMk id="17" creationId="{C49B9656-33CC-1D4A-EDC7-3BCD5B19C8B3}"/>
          </ac:picMkLst>
        </pc:picChg>
      </pc:sldChg>
      <pc:sldChg chg="addSp delSp modSp mod delAnim modAnim">
        <pc:chgData name="12 bitcamp" userId="828d56235088c287" providerId="LiveId" clId="{74A2B833-E784-4F08-8D3E-38084E039CFF}" dt="2024-08-08T10:30:35.584" v="2285" actId="20577"/>
        <pc:sldMkLst>
          <pc:docMk/>
          <pc:sldMk cId="3876476824" sldId="279"/>
        </pc:sldMkLst>
        <pc:spChg chg="mod">
          <ac:chgData name="12 bitcamp" userId="828d56235088c287" providerId="LiveId" clId="{74A2B833-E784-4F08-8D3E-38084E039CFF}" dt="2024-08-08T10:30:35.584" v="2285" actId="20577"/>
          <ac:spMkLst>
            <pc:docMk/>
            <pc:sldMk cId="3876476824" sldId="279"/>
            <ac:spMk id="2" creationId="{2E447FA5-AE52-D9F6-04B8-C11B1C4348F9}"/>
          </ac:spMkLst>
        </pc:spChg>
        <pc:spChg chg="mod">
          <ac:chgData name="12 bitcamp" userId="828d56235088c287" providerId="LiveId" clId="{74A2B833-E784-4F08-8D3E-38084E039CFF}" dt="2024-08-08T08:31:15.460" v="184"/>
          <ac:spMkLst>
            <pc:docMk/>
            <pc:sldMk cId="3876476824" sldId="279"/>
            <ac:spMk id="10" creationId="{CF76A9B7-0B02-6C21-BB88-7B4532986AC6}"/>
          </ac:spMkLst>
        </pc:spChg>
        <pc:spChg chg="mod">
          <ac:chgData name="12 bitcamp" userId="828d56235088c287" providerId="LiveId" clId="{74A2B833-E784-4F08-8D3E-38084E039CFF}" dt="2024-08-08T08:32:05.410" v="194" actId="207"/>
          <ac:spMkLst>
            <pc:docMk/>
            <pc:sldMk cId="3876476824" sldId="279"/>
            <ac:spMk id="11" creationId="{C913E6D8-DF45-6694-F3E6-8BA074DE5843}"/>
          </ac:spMkLst>
        </pc:spChg>
        <pc:grpChg chg="add mod">
          <ac:chgData name="12 bitcamp" userId="828d56235088c287" providerId="LiveId" clId="{74A2B833-E784-4F08-8D3E-38084E039CFF}" dt="2024-08-08T08:31:15.460" v="184"/>
          <ac:grpSpMkLst>
            <pc:docMk/>
            <pc:sldMk cId="3876476824" sldId="279"/>
            <ac:grpSpMk id="4" creationId="{CB475321-3440-1E55-7A4A-C9732D0BB671}"/>
          </ac:grpSpMkLst>
        </pc:grpChg>
        <pc:grpChg chg="mod">
          <ac:chgData name="12 bitcamp" userId="828d56235088c287" providerId="LiveId" clId="{74A2B833-E784-4F08-8D3E-38084E039CFF}" dt="2024-08-08T08:31:15.460" v="184"/>
          <ac:grpSpMkLst>
            <pc:docMk/>
            <pc:sldMk cId="3876476824" sldId="279"/>
            <ac:grpSpMk id="5" creationId="{7F24416A-1CD6-1E41-30F6-28733DDF9033}"/>
          </ac:grpSpMkLst>
        </pc:grpChg>
        <pc:grpChg chg="del">
          <ac:chgData name="12 bitcamp" userId="828d56235088c287" providerId="LiveId" clId="{74A2B833-E784-4F08-8D3E-38084E039CFF}" dt="2024-08-08T08:31:13.687" v="182" actId="478"/>
          <ac:grpSpMkLst>
            <pc:docMk/>
            <pc:sldMk cId="3876476824" sldId="279"/>
            <ac:grpSpMk id="30" creationId="{BCD4A2FC-517F-17ED-94BF-AE7A6A003621}"/>
          </ac:grpSpMkLst>
        </pc:grpChg>
        <pc:picChg chg="mod">
          <ac:chgData name="12 bitcamp" userId="828d56235088c287" providerId="LiveId" clId="{74A2B833-E784-4F08-8D3E-38084E039CFF}" dt="2024-08-08T08:31:15.460" v="184"/>
          <ac:picMkLst>
            <pc:docMk/>
            <pc:sldMk cId="3876476824" sldId="279"/>
            <ac:picMk id="6" creationId="{AE99B20A-552E-04FD-9E04-8B5ABF17FD90}"/>
          </ac:picMkLst>
        </pc:picChg>
        <pc:picChg chg="del">
          <ac:chgData name="12 bitcamp" userId="828d56235088c287" providerId="LiveId" clId="{74A2B833-E784-4F08-8D3E-38084E039CFF}" dt="2024-08-08T08:31:14.315" v="183" actId="478"/>
          <ac:picMkLst>
            <pc:docMk/>
            <pc:sldMk cId="3876476824" sldId="279"/>
            <ac:picMk id="7" creationId="{9F206C92-5352-6166-5952-13ACDBB3BC75}"/>
          </ac:picMkLst>
        </pc:picChg>
        <pc:picChg chg="mod">
          <ac:chgData name="12 bitcamp" userId="828d56235088c287" providerId="LiveId" clId="{74A2B833-E784-4F08-8D3E-38084E039CFF}" dt="2024-08-08T08:32:09.592" v="195" actId="207"/>
          <ac:picMkLst>
            <pc:docMk/>
            <pc:sldMk cId="3876476824" sldId="279"/>
            <ac:picMk id="12" creationId="{5148DACF-A8C2-5604-E8E6-B77EA95855B8}"/>
          </ac:picMkLst>
        </pc:picChg>
        <pc:picChg chg="mod">
          <ac:chgData name="12 bitcamp" userId="828d56235088c287" providerId="LiveId" clId="{74A2B833-E784-4F08-8D3E-38084E039CFF}" dt="2024-08-08T08:31:15.460" v="184"/>
          <ac:picMkLst>
            <pc:docMk/>
            <pc:sldMk cId="3876476824" sldId="279"/>
            <ac:picMk id="13" creationId="{387F080F-7978-FD70-D574-A041E037D48D}"/>
          </ac:picMkLst>
        </pc:picChg>
        <pc:picChg chg="mod">
          <ac:chgData name="12 bitcamp" userId="828d56235088c287" providerId="LiveId" clId="{74A2B833-E784-4F08-8D3E-38084E039CFF}" dt="2024-08-08T08:31:15.460" v="184"/>
          <ac:picMkLst>
            <pc:docMk/>
            <pc:sldMk cId="3876476824" sldId="279"/>
            <ac:picMk id="14" creationId="{92389E56-A8DC-60DD-FCAD-CD4E68FE91FA}"/>
          </ac:picMkLst>
        </pc:picChg>
        <pc:picChg chg="mod">
          <ac:chgData name="12 bitcamp" userId="828d56235088c287" providerId="LiveId" clId="{74A2B833-E784-4F08-8D3E-38084E039CFF}" dt="2024-08-08T08:31:15.460" v="184"/>
          <ac:picMkLst>
            <pc:docMk/>
            <pc:sldMk cId="3876476824" sldId="279"/>
            <ac:picMk id="15" creationId="{E0829261-9567-0339-A21A-675E641E0070}"/>
          </ac:picMkLst>
        </pc:picChg>
        <pc:picChg chg="mod">
          <ac:chgData name="12 bitcamp" userId="828d56235088c287" providerId="LiveId" clId="{74A2B833-E784-4F08-8D3E-38084E039CFF}" dt="2024-08-08T08:32:01.821" v="193" actId="207"/>
          <ac:picMkLst>
            <pc:docMk/>
            <pc:sldMk cId="3876476824" sldId="279"/>
            <ac:picMk id="16" creationId="{6BBC2C37-F3EA-3925-B542-231EF5E3F684}"/>
          </ac:picMkLst>
        </pc:picChg>
        <pc:picChg chg="add mod">
          <ac:chgData name="12 bitcamp" userId="828d56235088c287" providerId="LiveId" clId="{74A2B833-E784-4F08-8D3E-38084E039CFF}" dt="2024-08-08T08:31:15.460" v="184"/>
          <ac:picMkLst>
            <pc:docMk/>
            <pc:sldMk cId="3876476824" sldId="279"/>
            <ac:picMk id="17" creationId="{12BA7276-0D79-AE26-0DBA-A0E72D2C400D}"/>
          </ac:picMkLst>
        </pc:picChg>
      </pc:sldChg>
      <pc:sldChg chg="addSp delSp modSp mod delAnim modAnim">
        <pc:chgData name="12 bitcamp" userId="828d56235088c287" providerId="LiveId" clId="{74A2B833-E784-4F08-8D3E-38084E039CFF}" dt="2024-08-08T10:25:07.504" v="2052" actId="20577"/>
        <pc:sldMkLst>
          <pc:docMk/>
          <pc:sldMk cId="909852" sldId="280"/>
        </pc:sldMkLst>
        <pc:spChg chg="mod">
          <ac:chgData name="12 bitcamp" userId="828d56235088c287" providerId="LiveId" clId="{74A2B833-E784-4F08-8D3E-38084E039CFF}" dt="2024-08-08T10:25:07.504" v="2052" actId="20577"/>
          <ac:spMkLst>
            <pc:docMk/>
            <pc:sldMk cId="909852" sldId="280"/>
            <ac:spMk id="5" creationId="{A3AA1456-1338-F988-AD33-9B1BF58DBA81}"/>
          </ac:spMkLst>
        </pc:spChg>
        <pc:spChg chg="mod">
          <ac:chgData name="12 bitcamp" userId="828d56235088c287" providerId="LiveId" clId="{74A2B833-E784-4F08-8D3E-38084E039CFF}" dt="2024-08-08T08:31:07.771" v="181"/>
          <ac:spMkLst>
            <pc:docMk/>
            <pc:sldMk cId="909852" sldId="280"/>
            <ac:spMk id="10" creationId="{B6A54087-2051-9D04-E4C4-39F401FED8E2}"/>
          </ac:spMkLst>
        </pc:spChg>
        <pc:spChg chg="mod">
          <ac:chgData name="12 bitcamp" userId="828d56235088c287" providerId="LiveId" clId="{74A2B833-E784-4F08-8D3E-38084E039CFF}" dt="2024-08-08T08:32:30.573" v="201" actId="207"/>
          <ac:spMkLst>
            <pc:docMk/>
            <pc:sldMk cId="909852" sldId="280"/>
            <ac:spMk id="11" creationId="{2CB96C2A-263D-71BF-4C97-A7E91D18869B}"/>
          </ac:spMkLst>
        </pc:spChg>
        <pc:grpChg chg="add mod">
          <ac:chgData name="12 bitcamp" userId="828d56235088c287" providerId="LiveId" clId="{74A2B833-E784-4F08-8D3E-38084E039CFF}" dt="2024-08-08T08:32:15.491" v="197" actId="1076"/>
          <ac:grpSpMkLst>
            <pc:docMk/>
            <pc:sldMk cId="909852" sldId="280"/>
            <ac:grpSpMk id="2" creationId="{E0362DEA-8691-F0C8-386B-B6F31BC9E212}"/>
          </ac:grpSpMkLst>
        </pc:grpChg>
        <pc:grpChg chg="mod">
          <ac:chgData name="12 bitcamp" userId="828d56235088c287" providerId="LiveId" clId="{74A2B833-E784-4F08-8D3E-38084E039CFF}" dt="2024-08-08T08:31:07.771" v="181"/>
          <ac:grpSpMkLst>
            <pc:docMk/>
            <pc:sldMk cId="909852" sldId="280"/>
            <ac:grpSpMk id="3" creationId="{09A6DAD9-53A4-D2D9-39F4-E04ACE163FD5}"/>
          </ac:grpSpMkLst>
        </pc:grpChg>
        <pc:grpChg chg="del">
          <ac:chgData name="12 bitcamp" userId="828d56235088c287" providerId="LiveId" clId="{74A2B833-E784-4F08-8D3E-38084E039CFF}" dt="2024-08-08T08:31:05.987" v="179" actId="478"/>
          <ac:grpSpMkLst>
            <pc:docMk/>
            <pc:sldMk cId="909852" sldId="280"/>
            <ac:grpSpMk id="30" creationId="{BCD4A2FC-517F-17ED-94BF-AE7A6A003621}"/>
          </ac:grpSpMkLst>
        </pc:grpChg>
        <pc:picChg chg="mod">
          <ac:chgData name="12 bitcamp" userId="828d56235088c287" providerId="LiveId" clId="{74A2B833-E784-4F08-8D3E-38084E039CFF}" dt="2024-08-08T08:31:07.771" v="181"/>
          <ac:picMkLst>
            <pc:docMk/>
            <pc:sldMk cId="909852" sldId="280"/>
            <ac:picMk id="4" creationId="{F80B365D-EED3-A387-6042-07EE12902139}"/>
          </ac:picMkLst>
        </pc:picChg>
        <pc:picChg chg="del">
          <ac:chgData name="12 bitcamp" userId="828d56235088c287" providerId="LiveId" clId="{74A2B833-E784-4F08-8D3E-38084E039CFF}" dt="2024-08-08T09:16:33.438" v="1080" actId="478"/>
          <ac:picMkLst>
            <pc:docMk/>
            <pc:sldMk cId="909852" sldId="280"/>
            <ac:picMk id="6" creationId="{14F0826E-483A-E138-F7D2-71AA159488EF}"/>
          </ac:picMkLst>
        </pc:picChg>
        <pc:picChg chg="del">
          <ac:chgData name="12 bitcamp" userId="828d56235088c287" providerId="LiveId" clId="{74A2B833-E784-4F08-8D3E-38084E039CFF}" dt="2024-08-08T08:31:06.829" v="180" actId="478"/>
          <ac:picMkLst>
            <pc:docMk/>
            <pc:sldMk cId="909852" sldId="280"/>
            <ac:picMk id="7" creationId="{9F206C92-5352-6166-5952-13ACDBB3BC75}"/>
          </ac:picMkLst>
        </pc:picChg>
        <pc:picChg chg="mod">
          <ac:chgData name="12 bitcamp" userId="828d56235088c287" providerId="LiveId" clId="{74A2B833-E784-4F08-8D3E-38084E039CFF}" dt="2024-08-08T08:32:33.989" v="202" actId="207"/>
          <ac:picMkLst>
            <pc:docMk/>
            <pc:sldMk cId="909852" sldId="280"/>
            <ac:picMk id="12" creationId="{378DFEC7-37AB-8232-F769-5393CDCBD2FD}"/>
          </ac:picMkLst>
        </pc:picChg>
        <pc:picChg chg="mod">
          <ac:chgData name="12 bitcamp" userId="828d56235088c287" providerId="LiveId" clId="{74A2B833-E784-4F08-8D3E-38084E039CFF}" dt="2024-08-08T08:31:07.771" v="181"/>
          <ac:picMkLst>
            <pc:docMk/>
            <pc:sldMk cId="909852" sldId="280"/>
            <ac:picMk id="13" creationId="{9074AA78-20F7-989E-8A83-B017539458A5}"/>
          </ac:picMkLst>
        </pc:picChg>
        <pc:picChg chg="mod">
          <ac:chgData name="12 bitcamp" userId="828d56235088c287" providerId="LiveId" clId="{74A2B833-E784-4F08-8D3E-38084E039CFF}" dt="2024-08-08T08:31:07.771" v="181"/>
          <ac:picMkLst>
            <pc:docMk/>
            <pc:sldMk cId="909852" sldId="280"/>
            <ac:picMk id="14" creationId="{6A211436-C4BB-11A3-4D4B-E1F33A0FF9AB}"/>
          </ac:picMkLst>
        </pc:picChg>
        <pc:picChg chg="mod">
          <ac:chgData name="12 bitcamp" userId="828d56235088c287" providerId="LiveId" clId="{74A2B833-E784-4F08-8D3E-38084E039CFF}" dt="2024-08-08T08:32:27.689" v="200" actId="207"/>
          <ac:picMkLst>
            <pc:docMk/>
            <pc:sldMk cId="909852" sldId="280"/>
            <ac:picMk id="15" creationId="{02A09B15-EAB2-1E58-CEC0-BA4B671D1E6F}"/>
          </ac:picMkLst>
        </pc:picChg>
        <pc:picChg chg="mod">
          <ac:chgData name="12 bitcamp" userId="828d56235088c287" providerId="LiveId" clId="{74A2B833-E784-4F08-8D3E-38084E039CFF}" dt="2024-08-08T08:31:07.771" v="181"/>
          <ac:picMkLst>
            <pc:docMk/>
            <pc:sldMk cId="909852" sldId="280"/>
            <ac:picMk id="16" creationId="{D1AF65B8-F024-A6D7-DC95-F040FE871C79}"/>
          </ac:picMkLst>
        </pc:picChg>
        <pc:picChg chg="add mod">
          <ac:chgData name="12 bitcamp" userId="828d56235088c287" providerId="LiveId" clId="{74A2B833-E784-4F08-8D3E-38084E039CFF}" dt="2024-08-08T08:31:07.771" v="181"/>
          <ac:picMkLst>
            <pc:docMk/>
            <pc:sldMk cId="909852" sldId="280"/>
            <ac:picMk id="17" creationId="{BDA1CAEC-BB54-7CE3-BF94-5495EBBCC1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AE888-5DDB-4A5A-8BDB-270420828F76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E98A-9819-4D1C-AE55-CEE69D613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1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E98A-9819-4D1C-AE55-CEE69D6137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5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E98A-9819-4D1C-AE55-CEE69D6137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E98A-9819-4D1C-AE55-CEE69D6137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image" Target="../media/image16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7.svg"/><Relationship Id="rId5" Type="http://schemas.openxmlformats.org/officeDocument/2006/relationships/image" Target="../media/image19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8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23.svg"/><Relationship Id="rId15" Type="http://schemas.openxmlformats.org/officeDocument/2006/relationships/hyperlink" Target="https://www.figma.com/design/gQh2jLUiusGL7tSaPj4Ito/MiniProject_COMMA?node-id=1316-2&amp;t=cWrppVRn4V3zT6vY-1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26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28.svg"/><Relationship Id="rId4" Type="http://schemas.openxmlformats.org/officeDocument/2006/relationships/image" Target="../media/image3.svg"/><Relationship Id="rId9" Type="http://schemas.openxmlformats.org/officeDocument/2006/relationships/image" Target="../media/image27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원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6E057B9A-785A-BCFA-EB0F-02C56CEE14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390" y="2486113"/>
            <a:ext cx="4199657" cy="1885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F1662-DF11-DB8A-A7ED-7D20B7DEF9C9}"/>
              </a:ext>
            </a:extLst>
          </p:cNvPr>
          <p:cNvSpPr txBox="1"/>
          <p:nvPr/>
        </p:nvSpPr>
        <p:spPr>
          <a:xfrm>
            <a:off x="5967047" y="3360561"/>
            <a:ext cx="447963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latin typeface="Malgun Gothic"/>
                <a:ea typeface="Malgun Gothic"/>
              </a:rPr>
              <a:t>, </a:t>
            </a:r>
            <a:r>
              <a:rPr lang="ko-KR" altLang="en-US" sz="2000" b="1" dirty="0">
                <a:latin typeface="Malgun Gothic"/>
                <a:ea typeface="Malgun Gothic"/>
              </a:rPr>
              <a:t>당신의 일상에 "</a:t>
            </a:r>
            <a:r>
              <a:rPr lang="ko-KR" altLang="en-US" sz="2000" b="1" dirty="0" err="1">
                <a:latin typeface="Malgun Gothic"/>
                <a:ea typeface="Malgun Gothic"/>
              </a:rPr>
              <a:t>쉼표"를</a:t>
            </a:r>
            <a:r>
              <a:rPr lang="ko-KR" altLang="en-US" sz="2000" b="1" dirty="0">
                <a:latin typeface="Malgun Gothic"/>
                <a:ea typeface="Malgun Gothic"/>
              </a:rPr>
              <a:t> 선물하세요.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C9C86E-AEC0-B834-9DFE-22CED36B8487}"/>
              </a:ext>
            </a:extLst>
          </p:cNvPr>
          <p:cNvSpPr/>
          <p:nvPr/>
        </p:nvSpPr>
        <p:spPr>
          <a:xfrm>
            <a:off x="0" y="-1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358B7F-D215-8F14-181B-A9F11803D04C}"/>
              </a:ext>
            </a:extLst>
          </p:cNvPr>
          <p:cNvSpPr/>
          <p:nvPr/>
        </p:nvSpPr>
        <p:spPr>
          <a:xfrm>
            <a:off x="0" y="6252306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C9C86E-AEC0-B834-9DFE-22CED36B8487}"/>
              </a:ext>
            </a:extLst>
          </p:cNvPr>
          <p:cNvSpPr/>
          <p:nvPr/>
        </p:nvSpPr>
        <p:spPr>
          <a:xfrm>
            <a:off x="0" y="-1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358B7F-D215-8F14-181B-A9F11803D04C}"/>
              </a:ext>
            </a:extLst>
          </p:cNvPr>
          <p:cNvSpPr/>
          <p:nvPr/>
        </p:nvSpPr>
        <p:spPr>
          <a:xfrm>
            <a:off x="5370" y="6275397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ACE0FB5-18E2-386F-DFE4-7EB987485104}"/>
              </a:ext>
            </a:extLst>
          </p:cNvPr>
          <p:cNvGrpSpPr/>
          <p:nvPr/>
        </p:nvGrpSpPr>
        <p:grpSpPr>
          <a:xfrm>
            <a:off x="6315642" y="2143904"/>
            <a:ext cx="2766121" cy="3761614"/>
            <a:chOff x="1986737" y="2496827"/>
            <a:chExt cx="2766121" cy="376161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B61F447-8DEC-8FDA-C8F6-486A97704168}"/>
                </a:ext>
              </a:extLst>
            </p:cNvPr>
            <p:cNvGrpSpPr/>
            <p:nvPr/>
          </p:nvGrpSpPr>
          <p:grpSpPr>
            <a:xfrm>
              <a:off x="1986737" y="2496827"/>
              <a:ext cx="2766121" cy="3761614"/>
              <a:chOff x="1986737" y="2496827"/>
              <a:chExt cx="2766121" cy="376161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A0B458-D59F-6774-9184-C85179B5C23A}"/>
                  </a:ext>
                </a:extLst>
              </p:cNvPr>
              <p:cNvSpPr txBox="1"/>
              <p:nvPr/>
            </p:nvSpPr>
            <p:spPr>
              <a:xfrm>
                <a:off x="1986737" y="2496827"/>
                <a:ext cx="242276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sz="2400" b="1" dirty="0">
                    <a:ea typeface="맑은 고딕"/>
                  </a:rPr>
                  <a:t>INDEX</a:t>
                </a:r>
                <a:endParaRPr lang="ko-KR" altLang="en-US" sz="24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5B9589-DDBF-CC64-3441-7E66895DD44F}"/>
                  </a:ext>
                </a:extLst>
              </p:cNvPr>
              <p:cNvSpPr txBox="1"/>
              <p:nvPr/>
            </p:nvSpPr>
            <p:spPr>
              <a:xfrm>
                <a:off x="2442159" y="3180675"/>
                <a:ext cx="2310699" cy="307776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600" dirty="0">
                    <a:ea typeface="맑은 고딕"/>
                  </a:rPr>
                  <a:t>팀 구성원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프로젝트 컨셉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맡은 역할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기능 소개 및 시연 영상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오류 및 해결과정</a:t>
                </a:r>
                <a:endParaRPr lang="en-US" altLang="ko-KR" sz="1600" dirty="0">
                  <a:ea typeface="맑은 고딕"/>
                </a:endParaRPr>
              </a:p>
              <a:p>
                <a:endParaRPr lang="en-US" altLang="ko-KR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소감</a:t>
                </a:r>
              </a:p>
              <a:p>
                <a:endParaRPr lang="ko-KR" altLang="en-US" dirty="0">
                  <a:ea typeface="맑은 고딕"/>
                </a:endParaRPr>
              </a:p>
            </p:txBody>
          </p:sp>
          <p:pic>
            <p:nvPicPr>
              <p:cNvPr id="23" name="그래픽 22" descr="배지 1 단색으로 채워진">
                <a:extLst>
                  <a:ext uri="{FF2B5EF4-FFF2-40B4-BE49-F238E27FC236}">
                    <a16:creationId xmlns:a16="http://schemas.microsoft.com/office/drawing/2014/main" id="{C1768B55-F543-BF4C-F290-32DBD756A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51389" y="3206986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24" name="그래픽 23" descr="배지 단색으로 채워진">
                <a:extLst>
                  <a:ext uri="{FF2B5EF4-FFF2-40B4-BE49-F238E27FC236}">
                    <a16:creationId xmlns:a16="http://schemas.microsoft.com/office/drawing/2014/main" id="{54E986B7-1FA6-736A-5C8B-B9382E603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1389" y="3734525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25" name="그래픽 24" descr="배지 3 단색으로 채워진">
                <a:extLst>
                  <a:ext uri="{FF2B5EF4-FFF2-40B4-BE49-F238E27FC236}">
                    <a16:creationId xmlns:a16="http://schemas.microsoft.com/office/drawing/2014/main" id="{2566DF43-A70E-619E-29DC-B4B57285B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37442" y="4208783"/>
                <a:ext cx="269631" cy="269631"/>
              </a:xfrm>
              <a:prstGeom prst="rect">
                <a:avLst/>
              </a:prstGeom>
            </p:spPr>
          </p:pic>
          <p:pic>
            <p:nvPicPr>
              <p:cNvPr id="26" name="그래픽 25" descr="배지 4 단색으로 채워진">
                <a:extLst>
                  <a:ext uri="{FF2B5EF4-FFF2-40B4-BE49-F238E27FC236}">
                    <a16:creationId xmlns:a16="http://schemas.microsoft.com/office/drawing/2014/main" id="{8F1E31E9-B44F-4849-9625-6831A7D4E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42153" y="4692810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27" name="그래픽 26" descr="배지 5 단색으로 채워진">
                <a:extLst>
                  <a:ext uri="{FF2B5EF4-FFF2-40B4-BE49-F238E27FC236}">
                    <a16:creationId xmlns:a16="http://schemas.microsoft.com/office/drawing/2014/main" id="{E6CE1DE0-A9F4-495A-2916-F28C47C2A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38512" y="5167068"/>
                <a:ext cx="259862" cy="259862"/>
              </a:xfrm>
              <a:prstGeom prst="rect">
                <a:avLst/>
              </a:prstGeom>
            </p:spPr>
          </p:pic>
        </p:grpSp>
        <p:pic>
          <p:nvPicPr>
            <p:cNvPr id="19" name="그래픽 18" descr="배지 6 단색으로 채워진">
              <a:extLst>
                <a:ext uri="{FF2B5EF4-FFF2-40B4-BE49-F238E27FC236}">
                  <a16:creationId xmlns:a16="http://schemas.microsoft.com/office/drawing/2014/main" id="{6ABF7FF0-C4D6-0656-D38D-3BC3D483D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2036838" y="5641326"/>
              <a:ext cx="259862" cy="259862"/>
            </a:xfrm>
            <a:prstGeom prst="rect">
              <a:avLst/>
            </a:prstGeom>
          </p:spPr>
        </p:pic>
      </p:grpSp>
      <p:pic>
        <p:nvPicPr>
          <p:cNvPr id="28" name="그림 27" descr="원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CE16C36A-E956-51A7-AD9E-235A58C1AAE0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743" y="1116384"/>
            <a:ext cx="1720075" cy="734593"/>
          </a:xfrm>
          <a:prstGeom prst="rect">
            <a:avLst/>
          </a:prstGeom>
        </p:spPr>
      </p:pic>
      <p:pic>
        <p:nvPicPr>
          <p:cNvPr id="10" name="그림 9" descr="벽, 핸드백, 고리버들, 수하물 및 가방이(가) 표시된 사진&#10;&#10;자동 생성된 설명">
            <a:extLst>
              <a:ext uri="{FF2B5EF4-FFF2-40B4-BE49-F238E27FC236}">
                <a16:creationId xmlns:a16="http://schemas.microsoft.com/office/drawing/2014/main" id="{B66221AB-6C5A-6EB4-2C22-57CE88C5F6D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1774" y="1250441"/>
            <a:ext cx="2904745" cy="43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C9C86E-AEC0-B834-9DFE-22CED36B8487}"/>
              </a:ext>
            </a:extLst>
          </p:cNvPr>
          <p:cNvSpPr/>
          <p:nvPr/>
        </p:nvSpPr>
        <p:spPr>
          <a:xfrm>
            <a:off x="0" y="-1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358B7F-D215-8F14-181B-A9F11803D04C}"/>
              </a:ext>
            </a:extLst>
          </p:cNvPr>
          <p:cNvSpPr/>
          <p:nvPr/>
        </p:nvSpPr>
        <p:spPr>
          <a:xfrm>
            <a:off x="5370" y="6275397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 descr="배고픈 Doggo">
            <a:extLst>
              <a:ext uri="{FF2B5EF4-FFF2-40B4-BE49-F238E27FC236}">
                <a16:creationId xmlns:a16="http://schemas.microsoft.com/office/drawing/2014/main" id="{5D8F7EB9-5788-E5F4-B912-4A9C28210C7D}"/>
              </a:ext>
            </a:extLst>
          </p:cNvPr>
          <p:cNvSpPr/>
          <p:nvPr/>
        </p:nvSpPr>
        <p:spPr>
          <a:xfrm>
            <a:off x="3513509" y="3780202"/>
            <a:ext cx="1603744" cy="1497418"/>
          </a:xfrm>
          <a:prstGeom prst="flowChartConnector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 descr="스케이터 Doggo">
            <a:extLst>
              <a:ext uri="{FF2B5EF4-FFF2-40B4-BE49-F238E27FC236}">
                <a16:creationId xmlns:a16="http://schemas.microsoft.com/office/drawing/2014/main" id="{D09CD8A9-D4DC-975F-420B-AFA1FE489F5A}"/>
              </a:ext>
            </a:extLst>
          </p:cNvPr>
          <p:cNvSpPr/>
          <p:nvPr/>
        </p:nvSpPr>
        <p:spPr>
          <a:xfrm>
            <a:off x="7846075" y="1692979"/>
            <a:ext cx="1603744" cy="1497418"/>
          </a:xfrm>
          <a:prstGeom prst="flowChartConnector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 descr="지친 개">
            <a:extLst>
              <a:ext uri="{FF2B5EF4-FFF2-40B4-BE49-F238E27FC236}">
                <a16:creationId xmlns:a16="http://schemas.microsoft.com/office/drawing/2014/main" id="{E58F090E-FD2B-C3AF-3C8C-59030647A412}"/>
              </a:ext>
            </a:extLst>
          </p:cNvPr>
          <p:cNvSpPr/>
          <p:nvPr/>
        </p:nvSpPr>
        <p:spPr>
          <a:xfrm>
            <a:off x="7846075" y="3775770"/>
            <a:ext cx="1603744" cy="1497418"/>
          </a:xfrm>
          <a:prstGeom prst="flowChartConnector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 descr="굿보이 Doggo">
            <a:extLst>
              <a:ext uri="{FF2B5EF4-FFF2-40B4-BE49-F238E27FC236}">
                <a16:creationId xmlns:a16="http://schemas.microsoft.com/office/drawing/2014/main" id="{9675EBBC-9559-27A8-2EDB-D0E7B4FE1DC7}"/>
              </a:ext>
            </a:extLst>
          </p:cNvPr>
          <p:cNvSpPr/>
          <p:nvPr/>
        </p:nvSpPr>
        <p:spPr>
          <a:xfrm>
            <a:off x="3513509" y="1692979"/>
            <a:ext cx="1603744" cy="1497418"/>
          </a:xfrm>
          <a:prstGeom prst="flowChartConnector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70ECD-0987-CD84-159E-0FE53D4EE507}"/>
              </a:ext>
            </a:extLst>
          </p:cNvPr>
          <p:cNvSpPr txBox="1"/>
          <p:nvPr/>
        </p:nvSpPr>
        <p:spPr>
          <a:xfrm>
            <a:off x="5178577" y="2175966"/>
            <a:ext cx="264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신명준</a:t>
            </a:r>
            <a:endParaRPr lang="en-US" altLang="ko-KR" b="1" dirty="0"/>
          </a:p>
          <a:p>
            <a:r>
              <a:rPr lang="en-US" altLang="ko-KR" b="1" dirty="0"/>
              <a:t>(GOD KEY</a:t>
            </a:r>
            <a:r>
              <a:rPr lang="ko-KR" altLang="en-US" b="1" dirty="0"/>
              <a:t> </a:t>
            </a:r>
            <a:r>
              <a:rPr lang="en-US" altLang="ko-KR" b="1" dirty="0"/>
              <a:t>MAN)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04F6D3-3B53-E98F-D127-0C9F79387146}"/>
              </a:ext>
            </a:extLst>
          </p:cNvPr>
          <p:cNvSpPr txBox="1"/>
          <p:nvPr/>
        </p:nvSpPr>
        <p:spPr>
          <a:xfrm>
            <a:off x="9535340" y="4295987"/>
            <a:ext cx="264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이주성</a:t>
            </a:r>
            <a:endParaRPr lang="en-US" altLang="ko-KR" b="1" dirty="0"/>
          </a:p>
          <a:p>
            <a:r>
              <a:rPr lang="en-US" altLang="ko-KR" b="1" dirty="0"/>
              <a:t>(GOD MYPAGE MAN)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E32104-1804-32E3-0487-F830CBD9CC20}"/>
              </a:ext>
            </a:extLst>
          </p:cNvPr>
          <p:cNvSpPr txBox="1"/>
          <p:nvPr/>
        </p:nvSpPr>
        <p:spPr>
          <a:xfrm>
            <a:off x="9535340" y="2215013"/>
            <a:ext cx="264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이상진</a:t>
            </a:r>
            <a:endParaRPr lang="en-US" altLang="ko-KR" b="1" dirty="0"/>
          </a:p>
          <a:p>
            <a:r>
              <a:rPr lang="en-US" altLang="ko-KR" b="1" dirty="0"/>
              <a:t>(GOD LOGIN MAN)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01E7E1-FBAD-7FF8-7B0B-DD2A5E9BAFA7}"/>
              </a:ext>
            </a:extLst>
          </p:cNvPr>
          <p:cNvSpPr txBox="1"/>
          <p:nvPr/>
        </p:nvSpPr>
        <p:spPr>
          <a:xfrm>
            <a:off x="5178576" y="4288646"/>
            <a:ext cx="264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김대휘</a:t>
            </a:r>
            <a:endParaRPr lang="en-US" altLang="ko-KR" b="1" dirty="0"/>
          </a:p>
          <a:p>
            <a:r>
              <a:rPr lang="en-US" altLang="ko-KR" b="1" dirty="0"/>
              <a:t>(GOD FRONT MAN)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1FC549-3E5B-A148-7927-A1BFAED9CDF0}"/>
              </a:ext>
            </a:extLst>
          </p:cNvPr>
          <p:cNvGrpSpPr/>
          <p:nvPr/>
        </p:nvGrpSpPr>
        <p:grpSpPr>
          <a:xfrm>
            <a:off x="336270" y="1929449"/>
            <a:ext cx="2646053" cy="3761614"/>
            <a:chOff x="1977850" y="2501647"/>
            <a:chExt cx="2646053" cy="376161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4A08A83-BD94-2519-3282-C9B6D3ED63D3}"/>
                </a:ext>
              </a:extLst>
            </p:cNvPr>
            <p:cNvGrpSpPr/>
            <p:nvPr/>
          </p:nvGrpSpPr>
          <p:grpSpPr>
            <a:xfrm>
              <a:off x="1977850" y="2501647"/>
              <a:ext cx="2646053" cy="3761614"/>
              <a:chOff x="1977850" y="2501647"/>
              <a:chExt cx="2646053" cy="376161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5CB90A-7078-4B6E-B5EF-23CF0E5893D7}"/>
                  </a:ext>
                </a:extLst>
              </p:cNvPr>
              <p:cNvSpPr txBox="1"/>
              <p:nvPr/>
            </p:nvSpPr>
            <p:spPr>
              <a:xfrm>
                <a:off x="1977850" y="2501647"/>
                <a:ext cx="242276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sz="2400" b="1" dirty="0">
                    <a:ea typeface="맑은 고딕"/>
                  </a:rPr>
                  <a:t>INDEX</a:t>
                </a:r>
                <a:endParaRPr lang="ko-KR" altLang="en-US" sz="24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9E6A87-71E3-D038-A432-5640044F7D68}"/>
                  </a:ext>
                </a:extLst>
              </p:cNvPr>
              <p:cNvSpPr txBox="1"/>
              <p:nvPr/>
            </p:nvSpPr>
            <p:spPr>
              <a:xfrm>
                <a:off x="2313204" y="3185495"/>
                <a:ext cx="2310699" cy="307776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600" dirty="0">
                    <a:solidFill>
                      <a:srgbClr val="FF6B00"/>
                    </a:solidFill>
                    <a:ea typeface="맑은 고딕"/>
                  </a:rPr>
                  <a:t>팀 구성원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프로젝트 컨셉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맡은 역할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기능 소개 및 시연 영상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오류 및 해결과정</a:t>
                </a:r>
                <a:endParaRPr lang="en-US" altLang="ko-KR" sz="1600" dirty="0">
                  <a:ea typeface="맑은 고딕"/>
                </a:endParaRPr>
              </a:p>
              <a:p>
                <a:endParaRPr lang="en-US" altLang="ko-KR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소감</a:t>
                </a:r>
              </a:p>
              <a:p>
                <a:endParaRPr lang="ko-KR" altLang="en-US" dirty="0">
                  <a:ea typeface="맑은 고딕"/>
                </a:endParaRPr>
              </a:p>
            </p:txBody>
          </p:sp>
          <p:pic>
            <p:nvPicPr>
              <p:cNvPr id="25" name="그래픽 24" descr="배지 1 단색으로 채워진">
                <a:extLst>
                  <a:ext uri="{FF2B5EF4-FFF2-40B4-BE49-F238E27FC236}">
                    <a16:creationId xmlns:a16="http://schemas.microsoft.com/office/drawing/2014/main" id="{4AB5FEEB-29DA-EED2-9603-FE4CD27A3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1389" y="3206986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26" name="그래픽 25" descr="배지 단색으로 채워진">
                <a:extLst>
                  <a:ext uri="{FF2B5EF4-FFF2-40B4-BE49-F238E27FC236}">
                    <a16:creationId xmlns:a16="http://schemas.microsoft.com/office/drawing/2014/main" id="{782C5E58-9140-85B8-C9F4-7465699521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51389" y="3734525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41" name="그래픽 40" descr="배지 3 단색으로 채워진">
                <a:extLst>
                  <a:ext uri="{FF2B5EF4-FFF2-40B4-BE49-F238E27FC236}">
                    <a16:creationId xmlns:a16="http://schemas.microsoft.com/office/drawing/2014/main" id="{6227A969-4972-E082-B169-DB04A4694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37442" y="4208783"/>
                <a:ext cx="269631" cy="269631"/>
              </a:xfrm>
              <a:prstGeom prst="rect">
                <a:avLst/>
              </a:prstGeom>
            </p:spPr>
          </p:pic>
          <p:pic>
            <p:nvPicPr>
              <p:cNvPr id="42" name="그래픽 41" descr="배지 4 단색으로 채워진">
                <a:extLst>
                  <a:ext uri="{FF2B5EF4-FFF2-40B4-BE49-F238E27FC236}">
                    <a16:creationId xmlns:a16="http://schemas.microsoft.com/office/drawing/2014/main" id="{8B24D15A-A3D5-0E33-0316-98C32A16D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42153" y="4692810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43" name="그래픽 42" descr="배지 5 단색으로 채워진">
                <a:extLst>
                  <a:ext uri="{FF2B5EF4-FFF2-40B4-BE49-F238E27FC236}">
                    <a16:creationId xmlns:a16="http://schemas.microsoft.com/office/drawing/2014/main" id="{4D7074D9-DEE2-569F-E1CE-47ECFA4EC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38512" y="5167068"/>
                <a:ext cx="259862" cy="259862"/>
              </a:xfrm>
              <a:prstGeom prst="rect">
                <a:avLst/>
              </a:prstGeom>
            </p:spPr>
          </p:pic>
        </p:grpSp>
        <p:pic>
          <p:nvPicPr>
            <p:cNvPr id="21" name="그래픽 20" descr="배지 6 단색으로 채워진">
              <a:extLst>
                <a:ext uri="{FF2B5EF4-FFF2-40B4-BE49-F238E27FC236}">
                  <a16:creationId xmlns:a16="http://schemas.microsoft.com/office/drawing/2014/main" id="{E77BAFDF-4069-6319-E2E3-E1C381E8F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036838" y="5641326"/>
              <a:ext cx="259862" cy="259862"/>
            </a:xfrm>
            <a:prstGeom prst="rect">
              <a:avLst/>
            </a:prstGeom>
          </p:spPr>
        </p:pic>
      </p:grpSp>
      <p:pic>
        <p:nvPicPr>
          <p:cNvPr id="2" name="그림 1" descr="원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65E8586B-9267-BC84-5ED1-C7C988E77347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719" y="879470"/>
            <a:ext cx="1720075" cy="7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C9C86E-AEC0-B834-9DFE-22CED36B8487}"/>
              </a:ext>
            </a:extLst>
          </p:cNvPr>
          <p:cNvSpPr/>
          <p:nvPr/>
        </p:nvSpPr>
        <p:spPr>
          <a:xfrm>
            <a:off x="0" y="-1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358B7F-D215-8F14-181B-A9F11803D04C}"/>
              </a:ext>
            </a:extLst>
          </p:cNvPr>
          <p:cNvSpPr/>
          <p:nvPr/>
        </p:nvSpPr>
        <p:spPr>
          <a:xfrm>
            <a:off x="5370" y="6275397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A27F9-B410-A031-F672-FEFC9023BADE}"/>
              </a:ext>
            </a:extLst>
          </p:cNvPr>
          <p:cNvSpPr txBox="1"/>
          <p:nvPr/>
        </p:nvSpPr>
        <p:spPr>
          <a:xfrm>
            <a:off x="3951201" y="2352750"/>
            <a:ext cx="67999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전체적인 내용 변경 취지</a:t>
            </a:r>
            <a:endParaRPr lang="en-US" altLang="ko-KR" b="1" dirty="0"/>
          </a:p>
          <a:p>
            <a:endParaRPr lang="en-US" altLang="ko-KR" sz="1600" b="1" dirty="0"/>
          </a:p>
          <a:p>
            <a:r>
              <a:rPr lang="ko-KR" altLang="en-US" sz="1400" dirty="0"/>
              <a:t>처음 계획한 프로젝트 취지와는 멀어지는 느낌이 들어서 프론트 미니 프로젝트 </a:t>
            </a:r>
            <a:endParaRPr lang="en-US" altLang="ko-KR" sz="1400" dirty="0"/>
          </a:p>
          <a:p>
            <a:r>
              <a:rPr lang="ko-KR" altLang="en-US" sz="1400" dirty="0"/>
              <a:t>이후 미팅을 통하여 의견을 모아 전면 수정을 하기로 계획했습니다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처음 계획 했던 취지는 여행 계획을 잘 짜지 못하는 사람들이나 엑셀차트에 작성하는 파워 </a:t>
            </a:r>
            <a:r>
              <a:rPr lang="en-US" altLang="ko-KR" sz="1400" dirty="0"/>
              <a:t>J</a:t>
            </a:r>
            <a:r>
              <a:rPr lang="ko-KR" altLang="en-US" sz="1400" dirty="0"/>
              <a:t>형 여행 계획보다는 좀 더 </a:t>
            </a:r>
            <a:r>
              <a:rPr lang="ko-KR" altLang="en-US" sz="1400" b="1" dirty="0">
                <a:solidFill>
                  <a:srgbClr val="FF6B00"/>
                </a:solidFill>
              </a:rPr>
              <a:t>간편하고 보기 쉬운 여행계획 세우기</a:t>
            </a:r>
            <a:r>
              <a:rPr lang="ko-KR" altLang="en-US" sz="1400" dirty="0"/>
              <a:t>를 도와줄 수 있는 웹 사이트를 만들고 싶어서 전면 수정했습니다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04B9594-0CBD-CA44-D82F-6C1FBECE3DFB}"/>
              </a:ext>
            </a:extLst>
          </p:cNvPr>
          <p:cNvGrpSpPr/>
          <p:nvPr/>
        </p:nvGrpSpPr>
        <p:grpSpPr>
          <a:xfrm>
            <a:off x="336270" y="1929449"/>
            <a:ext cx="2646053" cy="3761614"/>
            <a:chOff x="1977850" y="2501647"/>
            <a:chExt cx="2646053" cy="376161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38E9BE9-17DF-0EA6-C3B0-E1353FBE309F}"/>
                </a:ext>
              </a:extLst>
            </p:cNvPr>
            <p:cNvGrpSpPr/>
            <p:nvPr/>
          </p:nvGrpSpPr>
          <p:grpSpPr>
            <a:xfrm>
              <a:off x="1977850" y="2501647"/>
              <a:ext cx="2646053" cy="3761614"/>
              <a:chOff x="1977850" y="2501647"/>
              <a:chExt cx="2646053" cy="376161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655F81-A35D-9840-1F27-95F407651DFA}"/>
                  </a:ext>
                </a:extLst>
              </p:cNvPr>
              <p:cNvSpPr txBox="1"/>
              <p:nvPr/>
            </p:nvSpPr>
            <p:spPr>
              <a:xfrm>
                <a:off x="1977850" y="2501647"/>
                <a:ext cx="242276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sz="2400" b="1" dirty="0">
                    <a:ea typeface="맑은 고딕"/>
                  </a:rPr>
                  <a:t>INDEX</a:t>
                </a:r>
                <a:endParaRPr lang="ko-KR" altLang="en-US" sz="2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10A69E-A1E0-A789-DB7E-A14E3B648F23}"/>
                  </a:ext>
                </a:extLst>
              </p:cNvPr>
              <p:cNvSpPr txBox="1"/>
              <p:nvPr/>
            </p:nvSpPr>
            <p:spPr>
              <a:xfrm>
                <a:off x="2313204" y="3185495"/>
                <a:ext cx="2310699" cy="307776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600" dirty="0">
                    <a:ea typeface="맑은 고딕"/>
                  </a:rPr>
                  <a:t>팀 구성원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solidFill>
                      <a:srgbClr val="FF6B00"/>
                    </a:solidFill>
                    <a:ea typeface="맑은 고딕"/>
                  </a:rPr>
                  <a:t>프로젝트 컨셉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맡은 역할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기능 소개 및 시연 영상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오류 및 해결과정</a:t>
                </a:r>
                <a:endParaRPr lang="en-US" altLang="ko-KR" sz="1600" dirty="0">
                  <a:ea typeface="맑은 고딕"/>
                </a:endParaRPr>
              </a:p>
              <a:p>
                <a:endParaRPr lang="en-US" altLang="ko-KR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소감</a:t>
                </a:r>
              </a:p>
              <a:p>
                <a:endParaRPr lang="ko-KR" altLang="en-US" dirty="0">
                  <a:ea typeface="맑은 고딕"/>
                </a:endParaRPr>
              </a:p>
            </p:txBody>
          </p:sp>
          <p:pic>
            <p:nvPicPr>
              <p:cNvPr id="22" name="그래픽 21" descr="배지 1 단색으로 채워진">
                <a:extLst>
                  <a:ext uri="{FF2B5EF4-FFF2-40B4-BE49-F238E27FC236}">
                    <a16:creationId xmlns:a16="http://schemas.microsoft.com/office/drawing/2014/main" id="{95B893B5-E691-9E33-4DE2-2264E7B17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51389" y="3206986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23" name="그래픽 22" descr="배지 단색으로 채워진">
                <a:extLst>
                  <a:ext uri="{FF2B5EF4-FFF2-40B4-BE49-F238E27FC236}">
                    <a16:creationId xmlns:a16="http://schemas.microsoft.com/office/drawing/2014/main" id="{376EF38A-6FE2-74CF-A473-4271D9930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1389" y="3734525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24" name="그래픽 23" descr="배지 3 단색으로 채워진">
                <a:extLst>
                  <a:ext uri="{FF2B5EF4-FFF2-40B4-BE49-F238E27FC236}">
                    <a16:creationId xmlns:a16="http://schemas.microsoft.com/office/drawing/2014/main" id="{E910927C-20EA-A859-C35C-59AB49406A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37442" y="4208783"/>
                <a:ext cx="269631" cy="269631"/>
              </a:xfrm>
              <a:prstGeom prst="rect">
                <a:avLst/>
              </a:prstGeom>
            </p:spPr>
          </p:pic>
          <p:pic>
            <p:nvPicPr>
              <p:cNvPr id="25" name="그래픽 24" descr="배지 4 단색으로 채워진">
                <a:extLst>
                  <a:ext uri="{FF2B5EF4-FFF2-40B4-BE49-F238E27FC236}">
                    <a16:creationId xmlns:a16="http://schemas.microsoft.com/office/drawing/2014/main" id="{3B852D45-61A0-BD68-86A3-10DA61706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42153" y="4692810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26" name="그래픽 25" descr="배지 5 단색으로 채워진">
                <a:extLst>
                  <a:ext uri="{FF2B5EF4-FFF2-40B4-BE49-F238E27FC236}">
                    <a16:creationId xmlns:a16="http://schemas.microsoft.com/office/drawing/2014/main" id="{DDEB241D-3BC9-97CC-FC70-C0EF3BD61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38512" y="5167068"/>
                <a:ext cx="259862" cy="259862"/>
              </a:xfrm>
              <a:prstGeom prst="rect">
                <a:avLst/>
              </a:prstGeom>
            </p:spPr>
          </p:pic>
        </p:grpSp>
        <p:pic>
          <p:nvPicPr>
            <p:cNvPr id="19" name="그래픽 18" descr="배지 6 단색으로 채워진">
              <a:extLst>
                <a:ext uri="{FF2B5EF4-FFF2-40B4-BE49-F238E27FC236}">
                  <a16:creationId xmlns:a16="http://schemas.microsoft.com/office/drawing/2014/main" id="{A4DE21B4-611D-1F1F-81C6-89D25045E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2036838" y="5641326"/>
              <a:ext cx="259862" cy="259862"/>
            </a:xfrm>
            <a:prstGeom prst="rect">
              <a:avLst/>
            </a:prstGeom>
          </p:spPr>
        </p:pic>
      </p:grpSp>
      <p:pic>
        <p:nvPicPr>
          <p:cNvPr id="27" name="그림 26" descr="원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48775E45-45D1-12F7-7A5B-01BA52D120B9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719" y="879470"/>
            <a:ext cx="1720075" cy="734593"/>
          </a:xfrm>
          <a:prstGeom prst="rect">
            <a:avLst/>
          </a:prstGeom>
        </p:spPr>
      </p:pic>
      <p:pic>
        <p:nvPicPr>
          <p:cNvPr id="28" name="그림 27" descr="블랙, 어둠이(가) 표시된 사진&#10;&#10;자동 생성된 설명">
            <a:hlinkClick r:id="rId15"/>
            <a:extLst>
              <a:ext uri="{FF2B5EF4-FFF2-40B4-BE49-F238E27FC236}">
                <a16:creationId xmlns:a16="http://schemas.microsoft.com/office/drawing/2014/main" id="{A90327CE-C849-0781-49E7-B809564FB2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57" y="4528609"/>
            <a:ext cx="310722" cy="4764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11B5E2-F5A5-AB60-8D71-CE69E00CF6CA}"/>
              </a:ext>
            </a:extLst>
          </p:cNvPr>
          <p:cNvSpPr txBox="1"/>
          <p:nvPr/>
        </p:nvSpPr>
        <p:spPr>
          <a:xfrm>
            <a:off x="4363579" y="4727979"/>
            <a:ext cx="8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Figma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059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C9C86E-AEC0-B834-9DFE-22CED36B8487}"/>
              </a:ext>
            </a:extLst>
          </p:cNvPr>
          <p:cNvSpPr/>
          <p:nvPr/>
        </p:nvSpPr>
        <p:spPr>
          <a:xfrm>
            <a:off x="0" y="-1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358B7F-D215-8F14-181B-A9F11803D04C}"/>
              </a:ext>
            </a:extLst>
          </p:cNvPr>
          <p:cNvSpPr/>
          <p:nvPr/>
        </p:nvSpPr>
        <p:spPr>
          <a:xfrm>
            <a:off x="5370" y="6275397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560A4-072B-8696-0B98-964BDB43DBDB}"/>
              </a:ext>
            </a:extLst>
          </p:cNvPr>
          <p:cNvSpPr txBox="1"/>
          <p:nvPr/>
        </p:nvSpPr>
        <p:spPr>
          <a:xfrm>
            <a:off x="3550173" y="2336078"/>
            <a:ext cx="864182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맡은 역할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sz="1400" b="1" dirty="0"/>
              <a:t>신명준</a:t>
            </a:r>
            <a:r>
              <a:rPr lang="en-US" altLang="ko-KR" sz="1400" b="1" dirty="0"/>
              <a:t>(GOD KEY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MAN)</a:t>
            </a:r>
            <a:r>
              <a:rPr lang="ko-KR" altLang="en-US" sz="1400" b="1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여행정보 페이지 프론트 </a:t>
            </a:r>
            <a:r>
              <a:rPr lang="en-US" altLang="ko-KR" sz="1400" dirty="0"/>
              <a:t>&amp;</a:t>
            </a:r>
            <a:r>
              <a:rPr lang="ko-KR" altLang="en-US" sz="1400" dirty="0"/>
              <a:t> 백 연결</a:t>
            </a:r>
            <a:r>
              <a:rPr lang="en-US" altLang="ko-KR" sz="1400" dirty="0"/>
              <a:t>, </a:t>
            </a:r>
            <a:r>
              <a:rPr lang="ko-KR" altLang="en-US" sz="1400" dirty="0"/>
              <a:t>여행기록</a:t>
            </a:r>
            <a:r>
              <a:rPr lang="en-US" altLang="ko-KR" sz="1400" dirty="0"/>
              <a:t>, </a:t>
            </a:r>
            <a:r>
              <a:rPr lang="ko-KR" altLang="en-US" sz="1400" dirty="0"/>
              <a:t>마이페이지 백 연결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b="1" dirty="0" err="1"/>
              <a:t>김대휘</a:t>
            </a:r>
            <a:r>
              <a:rPr lang="en-US" altLang="ko-KR" sz="1400" b="1" dirty="0"/>
              <a:t>(GOD FRONT MAN)</a:t>
            </a:r>
            <a:r>
              <a:rPr lang="ko-KR" altLang="en-US" sz="1400" dirty="0"/>
              <a:t> </a:t>
            </a:r>
            <a:r>
              <a:rPr lang="en-US" altLang="ko-KR" sz="1400" dirty="0"/>
              <a:t>: Sidebar </a:t>
            </a:r>
            <a:r>
              <a:rPr lang="ko-KR" altLang="en-US" sz="1400" dirty="0"/>
              <a:t>템플릿 제작</a:t>
            </a:r>
            <a:r>
              <a:rPr lang="en-US" altLang="ko-KR" sz="1400" dirty="0"/>
              <a:t>, </a:t>
            </a:r>
            <a:r>
              <a:rPr lang="ko-KR" altLang="en-US" sz="1400" dirty="0"/>
              <a:t>여행기록 페이지 프론트 작업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		         ERD Cloud &amp; DB </a:t>
            </a:r>
            <a:r>
              <a:rPr lang="ko-KR" altLang="en-US" sz="1400" dirty="0"/>
              <a:t>테이블 제작</a:t>
            </a:r>
            <a:r>
              <a:rPr lang="en-US" altLang="ko-KR" sz="1400" dirty="0"/>
              <a:t>, </a:t>
            </a:r>
            <a:r>
              <a:rPr lang="ko-KR" altLang="en-US" sz="1400" dirty="0"/>
              <a:t>전체적인 프론트 점검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이상진</a:t>
            </a:r>
            <a:r>
              <a:rPr lang="en-US" altLang="ko-KR" sz="1400" b="1" dirty="0"/>
              <a:t>(GOD LOGIN MAN)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 </a:t>
            </a:r>
            <a:r>
              <a:rPr lang="ko-KR" altLang="en-US" sz="1400" dirty="0"/>
              <a:t>회원가입 프론트 </a:t>
            </a:r>
            <a:r>
              <a:rPr lang="en-US" altLang="ko-KR" sz="1400" dirty="0"/>
              <a:t>&amp;</a:t>
            </a:r>
            <a:r>
              <a:rPr lang="ko-KR" altLang="en-US" sz="1400" dirty="0"/>
              <a:t> 백 연결</a:t>
            </a:r>
            <a:r>
              <a:rPr lang="en-US" altLang="ko-KR" sz="1400" dirty="0"/>
              <a:t>, </a:t>
            </a:r>
            <a:r>
              <a:rPr lang="ko-KR" altLang="en-US" sz="1400" dirty="0"/>
              <a:t>여행계획 페이지 백 연결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b="1" dirty="0"/>
              <a:t>이주성</a:t>
            </a:r>
            <a:r>
              <a:rPr lang="en-US" altLang="ko-KR" sz="1400" b="1" dirty="0"/>
              <a:t>(GOD MYPAGE MAN)</a:t>
            </a:r>
            <a:r>
              <a:rPr lang="ko-KR" altLang="en-US" sz="1400" dirty="0"/>
              <a:t> </a:t>
            </a:r>
            <a:r>
              <a:rPr lang="en-US" altLang="ko-KR" dirty="0"/>
              <a:t>: </a:t>
            </a:r>
            <a:r>
              <a:rPr lang="en-US" altLang="ko-KR" sz="1400" dirty="0"/>
              <a:t>Figma </a:t>
            </a:r>
            <a:r>
              <a:rPr lang="ko-KR" altLang="en-US" sz="1400" dirty="0"/>
              <a:t>작업</a:t>
            </a:r>
            <a:r>
              <a:rPr lang="en-US" altLang="ko-KR" sz="1400" dirty="0"/>
              <a:t>, </a:t>
            </a:r>
            <a:r>
              <a:rPr lang="ko-KR" altLang="en-US" sz="1400" dirty="0"/>
              <a:t>마이페이지 프론트 </a:t>
            </a:r>
            <a:r>
              <a:rPr lang="en-US" altLang="ko-KR" sz="1400" dirty="0"/>
              <a:t>&amp;</a:t>
            </a:r>
            <a:r>
              <a:rPr lang="ko-KR" altLang="en-US" sz="1400" dirty="0"/>
              <a:t> 백 연결</a:t>
            </a:r>
            <a:r>
              <a:rPr lang="en-US" altLang="ko-KR" sz="1400" dirty="0"/>
              <a:t>, </a:t>
            </a:r>
            <a:r>
              <a:rPr lang="ko-KR" altLang="en-US" sz="1400" dirty="0"/>
              <a:t>발표 자료</a:t>
            </a:r>
            <a:r>
              <a:rPr lang="en-US" altLang="ko-KR" sz="1400" dirty="0"/>
              <a:t>(ppt)</a:t>
            </a:r>
            <a:r>
              <a:rPr lang="ko-KR" altLang="en-US" sz="1400" dirty="0"/>
              <a:t> 제작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2F1056-C02B-0581-66F7-D62B2A99EEFB}"/>
              </a:ext>
            </a:extLst>
          </p:cNvPr>
          <p:cNvGrpSpPr/>
          <p:nvPr/>
        </p:nvGrpSpPr>
        <p:grpSpPr>
          <a:xfrm>
            <a:off x="336270" y="1929449"/>
            <a:ext cx="2646053" cy="3761614"/>
            <a:chOff x="1977850" y="2501647"/>
            <a:chExt cx="2646053" cy="376161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E979E-5728-3B16-3846-88AAF6E5CE7B}"/>
                </a:ext>
              </a:extLst>
            </p:cNvPr>
            <p:cNvGrpSpPr/>
            <p:nvPr/>
          </p:nvGrpSpPr>
          <p:grpSpPr>
            <a:xfrm>
              <a:off x="1977850" y="2501647"/>
              <a:ext cx="2646053" cy="3761614"/>
              <a:chOff x="1977850" y="2501647"/>
              <a:chExt cx="2646053" cy="376161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0F36E4-E27C-9EBC-EE99-05622A5BDDC2}"/>
                  </a:ext>
                </a:extLst>
              </p:cNvPr>
              <p:cNvSpPr txBox="1"/>
              <p:nvPr/>
            </p:nvSpPr>
            <p:spPr>
              <a:xfrm>
                <a:off x="1977850" y="2501647"/>
                <a:ext cx="242276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sz="2400" b="1" dirty="0">
                    <a:ea typeface="맑은 고딕"/>
                  </a:rPr>
                  <a:t>INDEX</a:t>
                </a:r>
                <a:endParaRPr lang="ko-KR" altLang="en-US" sz="24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7AF27B-E4F1-44F8-A7D3-2EBD3616DA05}"/>
                  </a:ext>
                </a:extLst>
              </p:cNvPr>
              <p:cNvSpPr txBox="1"/>
              <p:nvPr/>
            </p:nvSpPr>
            <p:spPr>
              <a:xfrm>
                <a:off x="2313204" y="3185495"/>
                <a:ext cx="2310699" cy="307776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600" dirty="0">
                    <a:ea typeface="맑은 고딕"/>
                  </a:rPr>
                  <a:t>팀 구성원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프로젝트 컨셉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solidFill>
                      <a:srgbClr val="FF6B00"/>
                    </a:solidFill>
                    <a:ea typeface="맑은 고딕"/>
                  </a:rPr>
                  <a:t>맡은 역할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기능 소개 및 시연 영상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오류 및 해결과정</a:t>
                </a:r>
                <a:endParaRPr lang="en-US" altLang="ko-KR" sz="1600" dirty="0">
                  <a:ea typeface="맑은 고딕"/>
                </a:endParaRPr>
              </a:p>
              <a:p>
                <a:endParaRPr lang="en-US" altLang="ko-KR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소감</a:t>
                </a:r>
              </a:p>
              <a:p>
                <a:endParaRPr lang="ko-KR" altLang="en-US" dirty="0">
                  <a:ea typeface="맑은 고딕"/>
                </a:endParaRPr>
              </a:p>
            </p:txBody>
          </p:sp>
          <p:pic>
            <p:nvPicPr>
              <p:cNvPr id="11" name="그래픽 10" descr="배지 1 단색으로 채워진">
                <a:extLst>
                  <a:ext uri="{FF2B5EF4-FFF2-40B4-BE49-F238E27FC236}">
                    <a16:creationId xmlns:a16="http://schemas.microsoft.com/office/drawing/2014/main" id="{EC81AC76-FA8C-A954-4105-930471A72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51389" y="3206986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12" name="그래픽 11" descr="배지 단색으로 채워진">
                <a:extLst>
                  <a:ext uri="{FF2B5EF4-FFF2-40B4-BE49-F238E27FC236}">
                    <a16:creationId xmlns:a16="http://schemas.microsoft.com/office/drawing/2014/main" id="{D5CDA53F-2E9D-4E0F-1A4C-5063E0036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1389" y="3734525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13" name="그래픽 12" descr="배지 3 단색으로 채워진">
                <a:extLst>
                  <a:ext uri="{FF2B5EF4-FFF2-40B4-BE49-F238E27FC236}">
                    <a16:creationId xmlns:a16="http://schemas.microsoft.com/office/drawing/2014/main" id="{C056BF8A-9E3F-3018-7536-AEF9C51C23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37442" y="4208783"/>
                <a:ext cx="269631" cy="269631"/>
              </a:xfrm>
              <a:prstGeom prst="rect">
                <a:avLst/>
              </a:prstGeom>
            </p:spPr>
          </p:pic>
          <p:pic>
            <p:nvPicPr>
              <p:cNvPr id="14" name="그래픽 13" descr="배지 4 단색으로 채워진">
                <a:extLst>
                  <a:ext uri="{FF2B5EF4-FFF2-40B4-BE49-F238E27FC236}">
                    <a16:creationId xmlns:a16="http://schemas.microsoft.com/office/drawing/2014/main" id="{73E73C2B-0BEF-4383-25A5-129DE93C0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42153" y="4692810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15" name="그래픽 14" descr="배지 5 단색으로 채워진">
                <a:extLst>
                  <a:ext uri="{FF2B5EF4-FFF2-40B4-BE49-F238E27FC236}">
                    <a16:creationId xmlns:a16="http://schemas.microsoft.com/office/drawing/2014/main" id="{455675D1-C225-D086-B315-23B1C3666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38512" y="5167068"/>
                <a:ext cx="259862" cy="259862"/>
              </a:xfrm>
              <a:prstGeom prst="rect">
                <a:avLst/>
              </a:prstGeom>
            </p:spPr>
          </p:pic>
        </p:grpSp>
        <p:pic>
          <p:nvPicPr>
            <p:cNvPr id="5" name="그래픽 4" descr="배지 6 단색으로 채워진">
              <a:extLst>
                <a:ext uri="{FF2B5EF4-FFF2-40B4-BE49-F238E27FC236}">
                  <a16:creationId xmlns:a16="http://schemas.microsoft.com/office/drawing/2014/main" id="{A0638B74-B2F5-25F4-F93E-DC60D969D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2036838" y="5641326"/>
              <a:ext cx="259862" cy="259862"/>
            </a:xfrm>
            <a:prstGeom prst="rect">
              <a:avLst/>
            </a:prstGeom>
          </p:spPr>
        </p:pic>
      </p:grpSp>
      <p:pic>
        <p:nvPicPr>
          <p:cNvPr id="16" name="그림 15" descr="원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5E328DC7-FC6E-F4AC-F086-7D78909884DD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719" y="879470"/>
            <a:ext cx="1720075" cy="7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8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C9C86E-AEC0-B834-9DFE-22CED36B8487}"/>
              </a:ext>
            </a:extLst>
          </p:cNvPr>
          <p:cNvSpPr/>
          <p:nvPr/>
        </p:nvSpPr>
        <p:spPr>
          <a:xfrm>
            <a:off x="0" y="-1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358B7F-D215-8F14-181B-A9F11803D04C}"/>
              </a:ext>
            </a:extLst>
          </p:cNvPr>
          <p:cNvSpPr/>
          <p:nvPr/>
        </p:nvSpPr>
        <p:spPr>
          <a:xfrm>
            <a:off x="5370" y="6275397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A1456-1338-F988-AD33-9B1BF58DBA81}"/>
              </a:ext>
            </a:extLst>
          </p:cNvPr>
          <p:cNvSpPr txBox="1"/>
          <p:nvPr/>
        </p:nvSpPr>
        <p:spPr>
          <a:xfrm>
            <a:off x="3102769" y="812788"/>
            <a:ext cx="318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 소개 및 시연 영상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362DEA-8691-F0C8-386B-B6F31BC9E212}"/>
              </a:ext>
            </a:extLst>
          </p:cNvPr>
          <p:cNvGrpSpPr/>
          <p:nvPr/>
        </p:nvGrpSpPr>
        <p:grpSpPr>
          <a:xfrm>
            <a:off x="336270" y="1929449"/>
            <a:ext cx="2646053" cy="3761614"/>
            <a:chOff x="1977850" y="2501647"/>
            <a:chExt cx="2646053" cy="376161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9A6DAD9-53A4-D2D9-39F4-E04ACE163FD5}"/>
                </a:ext>
              </a:extLst>
            </p:cNvPr>
            <p:cNvGrpSpPr/>
            <p:nvPr/>
          </p:nvGrpSpPr>
          <p:grpSpPr>
            <a:xfrm>
              <a:off x="1977850" y="2501647"/>
              <a:ext cx="2646053" cy="3761614"/>
              <a:chOff x="1977850" y="2501647"/>
              <a:chExt cx="2646053" cy="376161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A54087-2051-9D04-E4C4-39F401FED8E2}"/>
                  </a:ext>
                </a:extLst>
              </p:cNvPr>
              <p:cNvSpPr txBox="1"/>
              <p:nvPr/>
            </p:nvSpPr>
            <p:spPr>
              <a:xfrm>
                <a:off x="1977850" y="2501647"/>
                <a:ext cx="242276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sz="2400" b="1" dirty="0">
                    <a:ea typeface="맑은 고딕"/>
                  </a:rPr>
                  <a:t>INDEX</a:t>
                </a:r>
                <a:endParaRPr lang="ko-KR" altLang="en-US" sz="2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B96C2A-263D-71BF-4C97-A7E91D18869B}"/>
                  </a:ext>
                </a:extLst>
              </p:cNvPr>
              <p:cNvSpPr txBox="1"/>
              <p:nvPr/>
            </p:nvSpPr>
            <p:spPr>
              <a:xfrm>
                <a:off x="2313204" y="3185495"/>
                <a:ext cx="2310699" cy="307776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600" dirty="0">
                    <a:ea typeface="맑은 고딕"/>
                  </a:rPr>
                  <a:t>팀 구성원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프로젝트 컨셉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맡은 역할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solidFill>
                      <a:srgbClr val="FF6B00"/>
                    </a:solidFill>
                    <a:ea typeface="맑은 고딕"/>
                  </a:rPr>
                  <a:t>기능 소개 및 시연 영상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오류 및 해결과정</a:t>
                </a:r>
                <a:endParaRPr lang="en-US" altLang="ko-KR" sz="1600" dirty="0">
                  <a:ea typeface="맑은 고딕"/>
                </a:endParaRPr>
              </a:p>
              <a:p>
                <a:endParaRPr lang="en-US" altLang="ko-KR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소감</a:t>
                </a:r>
              </a:p>
              <a:p>
                <a:endParaRPr lang="ko-KR" altLang="en-US" dirty="0">
                  <a:ea typeface="맑은 고딕"/>
                </a:endParaRPr>
              </a:p>
            </p:txBody>
          </p:sp>
          <p:pic>
            <p:nvPicPr>
              <p:cNvPr id="12" name="그래픽 11" descr="배지 1 단색으로 채워진">
                <a:extLst>
                  <a:ext uri="{FF2B5EF4-FFF2-40B4-BE49-F238E27FC236}">
                    <a16:creationId xmlns:a16="http://schemas.microsoft.com/office/drawing/2014/main" id="{378DFEC7-37AB-8232-F769-5393CDCBD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51389" y="3206986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13" name="그래픽 12" descr="배지 단색으로 채워진">
                <a:extLst>
                  <a:ext uri="{FF2B5EF4-FFF2-40B4-BE49-F238E27FC236}">
                    <a16:creationId xmlns:a16="http://schemas.microsoft.com/office/drawing/2014/main" id="{9074AA78-20F7-989E-8A83-B01753945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51389" y="3734525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14" name="그래픽 13" descr="배지 3 단색으로 채워진">
                <a:extLst>
                  <a:ext uri="{FF2B5EF4-FFF2-40B4-BE49-F238E27FC236}">
                    <a16:creationId xmlns:a16="http://schemas.microsoft.com/office/drawing/2014/main" id="{6A211436-C4BB-11A3-4D4B-E1F33A0FF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37442" y="4208783"/>
                <a:ext cx="269631" cy="269631"/>
              </a:xfrm>
              <a:prstGeom prst="rect">
                <a:avLst/>
              </a:prstGeom>
            </p:spPr>
          </p:pic>
          <p:pic>
            <p:nvPicPr>
              <p:cNvPr id="15" name="그래픽 14" descr="배지 4 단색으로 채워진">
                <a:extLst>
                  <a:ext uri="{FF2B5EF4-FFF2-40B4-BE49-F238E27FC236}">
                    <a16:creationId xmlns:a16="http://schemas.microsoft.com/office/drawing/2014/main" id="{02A09B15-EAB2-1E58-CEC0-BA4B671D1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42153" y="4692810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16" name="그래픽 15" descr="배지 5 단색으로 채워진">
                <a:extLst>
                  <a:ext uri="{FF2B5EF4-FFF2-40B4-BE49-F238E27FC236}">
                    <a16:creationId xmlns:a16="http://schemas.microsoft.com/office/drawing/2014/main" id="{D1AF65B8-F024-A6D7-DC95-F040FE871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038512" y="5167068"/>
                <a:ext cx="259862" cy="259862"/>
              </a:xfrm>
              <a:prstGeom prst="rect">
                <a:avLst/>
              </a:prstGeom>
            </p:spPr>
          </p:pic>
        </p:grpSp>
        <p:pic>
          <p:nvPicPr>
            <p:cNvPr id="4" name="그래픽 3" descr="배지 6 단색으로 채워진">
              <a:extLst>
                <a:ext uri="{FF2B5EF4-FFF2-40B4-BE49-F238E27FC236}">
                  <a16:creationId xmlns:a16="http://schemas.microsoft.com/office/drawing/2014/main" id="{F80B365D-EED3-A387-6042-07EE1290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036838" y="5641326"/>
              <a:ext cx="259862" cy="259862"/>
            </a:xfrm>
            <a:prstGeom prst="rect">
              <a:avLst/>
            </a:prstGeom>
          </p:spPr>
        </p:pic>
      </p:grpSp>
      <p:pic>
        <p:nvPicPr>
          <p:cNvPr id="17" name="그림 16" descr="원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BDA1CAEC-BB54-7CE3-BF94-5495EBBCC16B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719" y="879470"/>
            <a:ext cx="1720075" cy="7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C9C86E-AEC0-B834-9DFE-22CED36B8487}"/>
              </a:ext>
            </a:extLst>
          </p:cNvPr>
          <p:cNvSpPr/>
          <p:nvPr/>
        </p:nvSpPr>
        <p:spPr>
          <a:xfrm>
            <a:off x="0" y="-1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358B7F-D215-8F14-181B-A9F11803D04C}"/>
              </a:ext>
            </a:extLst>
          </p:cNvPr>
          <p:cNvSpPr/>
          <p:nvPr/>
        </p:nvSpPr>
        <p:spPr>
          <a:xfrm>
            <a:off x="5370" y="6275397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7FA5-AE52-D9F6-04B8-C11B1C4348F9}"/>
              </a:ext>
            </a:extLst>
          </p:cNvPr>
          <p:cNvSpPr txBox="1"/>
          <p:nvPr/>
        </p:nvSpPr>
        <p:spPr>
          <a:xfrm>
            <a:off x="3851563" y="2186651"/>
            <a:ext cx="7749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Main</a:t>
            </a:r>
            <a:r>
              <a:rPr lang="ko-KR" altLang="en-US" sz="1400" dirty="0"/>
              <a:t>을 </a:t>
            </a:r>
            <a:r>
              <a:rPr lang="en-US" altLang="ko-KR" sz="1400" dirty="0"/>
              <a:t>pull </a:t>
            </a:r>
            <a:r>
              <a:rPr lang="ko-KR" altLang="en-US" sz="1400" dirty="0"/>
              <a:t>받고 나서 생기는 </a:t>
            </a:r>
            <a:r>
              <a:rPr lang="en-US" altLang="ko-KR" sz="1400" dirty="0" err="1"/>
              <a:t>Intellij</a:t>
            </a:r>
            <a:r>
              <a:rPr lang="en-US" altLang="ko-KR" sz="1400" dirty="0"/>
              <a:t> </a:t>
            </a:r>
            <a:r>
              <a:rPr lang="ko-KR" altLang="en-US" sz="1400" dirty="0"/>
              <a:t>오류 </a:t>
            </a:r>
            <a:r>
              <a:rPr lang="en-US" altLang="ko-KR" sz="1400" dirty="0"/>
              <a:t>-&gt; Maven Reload &amp; idea </a:t>
            </a:r>
            <a:r>
              <a:rPr lang="ko-KR" altLang="en-US" sz="1400" dirty="0"/>
              <a:t>폴더 지우기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Git </a:t>
            </a:r>
            <a:r>
              <a:rPr lang="ko-KR" altLang="en-US" sz="1400" dirty="0"/>
              <a:t>관련 오류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JavaScript, </a:t>
            </a:r>
            <a:r>
              <a:rPr lang="en-US" altLang="ko-KR" sz="1400" dirty="0" err="1"/>
              <a:t>Css</a:t>
            </a:r>
            <a:r>
              <a:rPr lang="en-US" altLang="ko-KR" sz="1400" dirty="0"/>
              <a:t> </a:t>
            </a:r>
            <a:r>
              <a:rPr lang="ko-KR" altLang="en-US" sz="1400" dirty="0"/>
              <a:t>충돌 오류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 err="1"/>
              <a:t>BootStrap</a:t>
            </a:r>
            <a:r>
              <a:rPr lang="en-US" altLang="ko-KR" sz="1400" dirty="0"/>
              <a:t> Modal</a:t>
            </a:r>
            <a:r>
              <a:rPr lang="ko-KR" altLang="en-US" sz="1400" dirty="0"/>
              <a:t>창 충돌 오류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Required </a:t>
            </a:r>
            <a:r>
              <a:rPr lang="ko-KR" altLang="en-US" sz="1400" dirty="0"/>
              <a:t>패스워드에 조건 붙이는 부분 오류 </a:t>
            </a:r>
            <a:r>
              <a:rPr lang="en-US" altLang="ko-KR" sz="1400" dirty="0"/>
              <a:t>-&gt; 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를 정규 표현식으로 수정해서 해결 완료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A8A98-20FE-3729-1725-EB3C511BCF4A}"/>
              </a:ext>
            </a:extLst>
          </p:cNvPr>
          <p:cNvSpPr txBox="1"/>
          <p:nvPr/>
        </p:nvSpPr>
        <p:spPr>
          <a:xfrm>
            <a:off x="3851564" y="1569737"/>
            <a:ext cx="318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오류 및 해결과정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475321-3440-1E55-7A4A-C9732D0BB671}"/>
              </a:ext>
            </a:extLst>
          </p:cNvPr>
          <p:cNvGrpSpPr/>
          <p:nvPr/>
        </p:nvGrpSpPr>
        <p:grpSpPr>
          <a:xfrm>
            <a:off x="336270" y="1929449"/>
            <a:ext cx="2646053" cy="3761614"/>
            <a:chOff x="1977850" y="2501647"/>
            <a:chExt cx="2646053" cy="376161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F24416A-1CD6-1E41-30F6-28733DDF9033}"/>
                </a:ext>
              </a:extLst>
            </p:cNvPr>
            <p:cNvGrpSpPr/>
            <p:nvPr/>
          </p:nvGrpSpPr>
          <p:grpSpPr>
            <a:xfrm>
              <a:off x="1977850" y="2501647"/>
              <a:ext cx="2646053" cy="3761614"/>
              <a:chOff x="1977850" y="2501647"/>
              <a:chExt cx="2646053" cy="376161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76A9B7-0B02-6C21-BB88-7B4532986AC6}"/>
                  </a:ext>
                </a:extLst>
              </p:cNvPr>
              <p:cNvSpPr txBox="1"/>
              <p:nvPr/>
            </p:nvSpPr>
            <p:spPr>
              <a:xfrm>
                <a:off x="1977850" y="2501647"/>
                <a:ext cx="242276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sz="2400" b="1" dirty="0">
                    <a:ea typeface="맑은 고딕"/>
                  </a:rPr>
                  <a:t>INDEX</a:t>
                </a:r>
                <a:endParaRPr lang="ko-KR" altLang="en-US" sz="2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13E6D8-DF45-6694-F3E6-8BA074DE5843}"/>
                  </a:ext>
                </a:extLst>
              </p:cNvPr>
              <p:cNvSpPr txBox="1"/>
              <p:nvPr/>
            </p:nvSpPr>
            <p:spPr>
              <a:xfrm>
                <a:off x="2313204" y="3185495"/>
                <a:ext cx="2310699" cy="307776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600" dirty="0">
                    <a:ea typeface="맑은 고딕"/>
                  </a:rPr>
                  <a:t>팀 구성원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프로젝트 컨셉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맡은 역할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기능 소개 및 시연 영상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solidFill>
                      <a:srgbClr val="FF6B00"/>
                    </a:solidFill>
                    <a:ea typeface="맑은 고딕"/>
                  </a:rPr>
                  <a:t>오류 및 해결과정</a:t>
                </a:r>
                <a:endParaRPr lang="en-US" altLang="ko-KR" sz="1600" dirty="0">
                  <a:solidFill>
                    <a:srgbClr val="FF6B00"/>
                  </a:solidFill>
                  <a:ea typeface="맑은 고딕"/>
                </a:endParaRPr>
              </a:p>
              <a:p>
                <a:endParaRPr lang="en-US" altLang="ko-KR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소감</a:t>
                </a:r>
              </a:p>
              <a:p>
                <a:endParaRPr lang="ko-KR" altLang="en-US" dirty="0">
                  <a:ea typeface="맑은 고딕"/>
                </a:endParaRPr>
              </a:p>
            </p:txBody>
          </p:sp>
          <p:pic>
            <p:nvPicPr>
              <p:cNvPr id="12" name="그래픽 11" descr="배지 1 단색으로 채워진">
                <a:extLst>
                  <a:ext uri="{FF2B5EF4-FFF2-40B4-BE49-F238E27FC236}">
                    <a16:creationId xmlns:a16="http://schemas.microsoft.com/office/drawing/2014/main" id="{5148DACF-A8C2-5604-E8E6-B77EA9585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51389" y="3206986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13" name="그래픽 12" descr="배지 단색으로 채워진">
                <a:extLst>
                  <a:ext uri="{FF2B5EF4-FFF2-40B4-BE49-F238E27FC236}">
                    <a16:creationId xmlns:a16="http://schemas.microsoft.com/office/drawing/2014/main" id="{387F080F-7978-FD70-D574-A041E037D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51389" y="3734525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14" name="그래픽 13" descr="배지 3 단색으로 채워진">
                <a:extLst>
                  <a:ext uri="{FF2B5EF4-FFF2-40B4-BE49-F238E27FC236}">
                    <a16:creationId xmlns:a16="http://schemas.microsoft.com/office/drawing/2014/main" id="{92389E56-A8DC-60DD-FCAD-CD4E68FE9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37442" y="4208783"/>
                <a:ext cx="269631" cy="269631"/>
              </a:xfrm>
              <a:prstGeom prst="rect">
                <a:avLst/>
              </a:prstGeom>
            </p:spPr>
          </p:pic>
          <p:pic>
            <p:nvPicPr>
              <p:cNvPr id="15" name="그래픽 14" descr="배지 4 단색으로 채워진">
                <a:extLst>
                  <a:ext uri="{FF2B5EF4-FFF2-40B4-BE49-F238E27FC236}">
                    <a16:creationId xmlns:a16="http://schemas.microsoft.com/office/drawing/2014/main" id="{E0829261-9567-0339-A21A-675E641E0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42153" y="4692810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16" name="그래픽 15" descr="배지 5 단색으로 채워진">
                <a:extLst>
                  <a:ext uri="{FF2B5EF4-FFF2-40B4-BE49-F238E27FC236}">
                    <a16:creationId xmlns:a16="http://schemas.microsoft.com/office/drawing/2014/main" id="{6BBC2C37-F3EA-3925-B542-231EF5E3F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038512" y="5167068"/>
                <a:ext cx="259862" cy="259862"/>
              </a:xfrm>
              <a:prstGeom prst="rect">
                <a:avLst/>
              </a:prstGeom>
            </p:spPr>
          </p:pic>
        </p:grpSp>
        <p:pic>
          <p:nvPicPr>
            <p:cNvPr id="6" name="그래픽 5" descr="배지 6 단색으로 채워진">
              <a:extLst>
                <a:ext uri="{FF2B5EF4-FFF2-40B4-BE49-F238E27FC236}">
                  <a16:creationId xmlns:a16="http://schemas.microsoft.com/office/drawing/2014/main" id="{AE99B20A-552E-04FD-9E04-8B5ABF17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036838" y="5641326"/>
              <a:ext cx="259862" cy="259862"/>
            </a:xfrm>
            <a:prstGeom prst="rect">
              <a:avLst/>
            </a:prstGeom>
          </p:spPr>
        </p:pic>
      </p:grpSp>
      <p:pic>
        <p:nvPicPr>
          <p:cNvPr id="17" name="그림 16" descr="원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12BA7276-0D79-AE26-0DBA-A0E72D2C400D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719" y="879470"/>
            <a:ext cx="1720075" cy="7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7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3C9C86E-AEC0-B834-9DFE-22CED36B8487}"/>
              </a:ext>
            </a:extLst>
          </p:cNvPr>
          <p:cNvSpPr/>
          <p:nvPr/>
        </p:nvSpPr>
        <p:spPr>
          <a:xfrm>
            <a:off x="0" y="-1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358B7F-D215-8F14-181B-A9F11803D04C}"/>
              </a:ext>
            </a:extLst>
          </p:cNvPr>
          <p:cNvSpPr/>
          <p:nvPr/>
        </p:nvSpPr>
        <p:spPr>
          <a:xfrm>
            <a:off x="5370" y="6275397"/>
            <a:ext cx="12191999" cy="6056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2910-6A97-F275-E853-91F29B7A0D6E}"/>
              </a:ext>
            </a:extLst>
          </p:cNvPr>
          <p:cNvSpPr txBox="1"/>
          <p:nvPr/>
        </p:nvSpPr>
        <p:spPr>
          <a:xfrm>
            <a:off x="4618181" y="2502966"/>
            <a:ext cx="5593660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의도치 않게 이번 프로젝트를 전체적인 디자인부터 다시 시작하게 되었고 여러가지 우여곡절이 있었지만 꽤 만족스러운 결과물을 만들게 되어서 너무 기쁩니다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이것저것 구현하고 싶은 기능들이 많았으나 시간적으로나 현재 저의 개발 능력으로는 어려움이 있다는 것을 느꼈습니다</a:t>
            </a:r>
            <a:r>
              <a:rPr lang="en-US" altLang="ko-KR" sz="1400" dirty="0"/>
              <a:t>, </a:t>
            </a:r>
            <a:r>
              <a:rPr lang="ko-KR" altLang="en-US" sz="1400" dirty="0"/>
              <a:t>하지만 이번 프로젝트를 통해서 얻은 것들을 발판삼아 꾸준하게 차곡차곡 개발 지식을 쌓아서 다음 프로젝트에서는 특별한 기능들을 구현하고 싶습니다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E317B-2B7F-97F9-C562-A7A1F3D12AB8}"/>
              </a:ext>
            </a:extLst>
          </p:cNvPr>
          <p:cNvSpPr txBox="1"/>
          <p:nvPr/>
        </p:nvSpPr>
        <p:spPr>
          <a:xfrm>
            <a:off x="4618181" y="1778789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소감 한마디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070B63-63A0-4365-F5E6-8DDF9AA06776}"/>
              </a:ext>
            </a:extLst>
          </p:cNvPr>
          <p:cNvGrpSpPr/>
          <p:nvPr/>
        </p:nvGrpSpPr>
        <p:grpSpPr>
          <a:xfrm>
            <a:off x="336270" y="1929449"/>
            <a:ext cx="2646053" cy="3761614"/>
            <a:chOff x="1977850" y="2501647"/>
            <a:chExt cx="2646053" cy="376161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5BB8F74-FCFF-267B-A9D6-5FBBFE49367E}"/>
                </a:ext>
              </a:extLst>
            </p:cNvPr>
            <p:cNvGrpSpPr/>
            <p:nvPr/>
          </p:nvGrpSpPr>
          <p:grpSpPr>
            <a:xfrm>
              <a:off x="1977850" y="2501647"/>
              <a:ext cx="2646053" cy="3761614"/>
              <a:chOff x="1977850" y="2501647"/>
              <a:chExt cx="2646053" cy="376161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FC9229-F48C-7DEB-D9B3-97B01AEBC798}"/>
                  </a:ext>
                </a:extLst>
              </p:cNvPr>
              <p:cNvSpPr txBox="1"/>
              <p:nvPr/>
            </p:nvSpPr>
            <p:spPr>
              <a:xfrm>
                <a:off x="1977850" y="2501647"/>
                <a:ext cx="242276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ko-KR" altLang="en-US" sz="2400" b="1" dirty="0">
                    <a:ea typeface="맑은 고딕"/>
                  </a:rPr>
                  <a:t>INDEX</a:t>
                </a:r>
                <a:endParaRPr lang="ko-KR" altLang="en-US" sz="2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B938C0-66D3-B0BE-D384-C9244E6D90EA}"/>
                  </a:ext>
                </a:extLst>
              </p:cNvPr>
              <p:cNvSpPr txBox="1"/>
              <p:nvPr/>
            </p:nvSpPr>
            <p:spPr>
              <a:xfrm>
                <a:off x="2313204" y="3185495"/>
                <a:ext cx="2310699" cy="307776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600" dirty="0">
                    <a:ea typeface="맑은 고딕"/>
                  </a:rPr>
                  <a:t>팀 구성원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프로젝트 컨셉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맡은 역할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기능 소개 및 시연 영상</a:t>
                </a:r>
              </a:p>
              <a:p>
                <a:endParaRPr lang="ko-KR" altLang="en-US" sz="1600" dirty="0">
                  <a:ea typeface="맑은 고딕"/>
                </a:endParaRPr>
              </a:p>
              <a:p>
                <a:r>
                  <a:rPr lang="ko-KR" altLang="en-US" sz="1600" dirty="0">
                    <a:ea typeface="맑은 고딕"/>
                  </a:rPr>
                  <a:t>오류 및 해결과정</a:t>
                </a:r>
                <a:endParaRPr lang="en-US" altLang="ko-KR" sz="1600" dirty="0">
                  <a:ea typeface="맑은 고딕"/>
                </a:endParaRPr>
              </a:p>
              <a:p>
                <a:endParaRPr lang="en-US" altLang="ko-KR" sz="1600" dirty="0">
                  <a:ea typeface="맑은 고딕"/>
                </a:endParaRPr>
              </a:p>
              <a:p>
                <a:r>
                  <a:rPr lang="ko-KR" altLang="en-US" sz="1600" dirty="0">
                    <a:solidFill>
                      <a:srgbClr val="FF6B00"/>
                    </a:solidFill>
                    <a:ea typeface="맑은 고딕"/>
                  </a:rPr>
                  <a:t>소감</a:t>
                </a:r>
              </a:p>
              <a:p>
                <a:endParaRPr lang="ko-KR" altLang="en-US" dirty="0">
                  <a:ea typeface="맑은 고딕"/>
                </a:endParaRPr>
              </a:p>
            </p:txBody>
          </p:sp>
          <p:pic>
            <p:nvPicPr>
              <p:cNvPr id="12" name="그래픽 11" descr="배지 1 단색으로 채워진">
                <a:extLst>
                  <a:ext uri="{FF2B5EF4-FFF2-40B4-BE49-F238E27FC236}">
                    <a16:creationId xmlns:a16="http://schemas.microsoft.com/office/drawing/2014/main" id="{486AAC03-7A50-5964-0E81-32BAFC9FF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51389" y="3206986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13" name="그래픽 12" descr="배지 단색으로 채워진">
                <a:extLst>
                  <a:ext uri="{FF2B5EF4-FFF2-40B4-BE49-F238E27FC236}">
                    <a16:creationId xmlns:a16="http://schemas.microsoft.com/office/drawing/2014/main" id="{050E439A-8F56-0E1B-60F6-78D53AA72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51389" y="3734525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14" name="그래픽 13" descr="배지 3 단색으로 채워진">
                <a:extLst>
                  <a:ext uri="{FF2B5EF4-FFF2-40B4-BE49-F238E27FC236}">
                    <a16:creationId xmlns:a16="http://schemas.microsoft.com/office/drawing/2014/main" id="{806FBA92-B992-60AF-51EE-E454E58D4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37442" y="4208783"/>
                <a:ext cx="269631" cy="269631"/>
              </a:xfrm>
              <a:prstGeom prst="rect">
                <a:avLst/>
              </a:prstGeom>
            </p:spPr>
          </p:pic>
          <p:pic>
            <p:nvPicPr>
              <p:cNvPr id="15" name="그래픽 14" descr="배지 4 단색으로 채워진">
                <a:extLst>
                  <a:ext uri="{FF2B5EF4-FFF2-40B4-BE49-F238E27FC236}">
                    <a16:creationId xmlns:a16="http://schemas.microsoft.com/office/drawing/2014/main" id="{314AC120-0828-D176-62D4-30DB6ABDE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42153" y="4692810"/>
                <a:ext cx="259862" cy="259862"/>
              </a:xfrm>
              <a:prstGeom prst="rect">
                <a:avLst/>
              </a:prstGeom>
            </p:spPr>
          </p:pic>
          <p:pic>
            <p:nvPicPr>
              <p:cNvPr id="16" name="그래픽 15" descr="배지 5 단색으로 채워진">
                <a:extLst>
                  <a:ext uri="{FF2B5EF4-FFF2-40B4-BE49-F238E27FC236}">
                    <a16:creationId xmlns:a16="http://schemas.microsoft.com/office/drawing/2014/main" id="{D356363F-4E77-8FD5-BC7C-53F38A9867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038512" y="5167068"/>
                <a:ext cx="259862" cy="259862"/>
              </a:xfrm>
              <a:prstGeom prst="rect">
                <a:avLst/>
              </a:prstGeom>
            </p:spPr>
          </p:pic>
        </p:grpSp>
        <p:pic>
          <p:nvPicPr>
            <p:cNvPr id="6" name="그래픽 5" descr="배지 6 단색으로 채워진">
              <a:extLst>
                <a:ext uri="{FF2B5EF4-FFF2-40B4-BE49-F238E27FC236}">
                  <a16:creationId xmlns:a16="http://schemas.microsoft.com/office/drawing/2014/main" id="{E0987565-5C64-5132-C52C-D4A0F6D26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036838" y="5641326"/>
              <a:ext cx="259862" cy="259862"/>
            </a:xfrm>
            <a:prstGeom prst="rect">
              <a:avLst/>
            </a:prstGeom>
          </p:spPr>
        </p:pic>
      </p:grpSp>
      <p:pic>
        <p:nvPicPr>
          <p:cNvPr id="17" name="그림 16" descr="원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C49B9656-33CC-1D4A-EDC7-3BCD5B19C8B3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719" y="879470"/>
            <a:ext cx="1720075" cy="7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2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406</Words>
  <Application>Microsoft Office PowerPoint</Application>
  <PresentationFormat>와이드스크린</PresentationFormat>
  <Paragraphs>128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12 bitcamp</cp:lastModifiedBy>
  <cp:revision>17</cp:revision>
  <dcterms:created xsi:type="dcterms:W3CDTF">2024-07-02T06:17:29Z</dcterms:created>
  <dcterms:modified xsi:type="dcterms:W3CDTF">2024-08-09T00:29:11Z</dcterms:modified>
</cp:coreProperties>
</file>