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E7296E-237E-F347-9FF9-DEC0AF9B904A}" v="9" dt="2024-03-27T00:46:24.466"/>
    <p1510:client id="{69F4D1AA-0950-384F-B4E6-FFC7D806766B}" v="174" dt="2024-03-26T20:43:53.030"/>
    <p1510:client id="{B17BC92F-1ED0-4638-8DEC-267AF85AFA92}" v="3" dt="2024-03-26T20:44:41.160"/>
    <p1510:client id="{CBDC1227-F9DB-40DC-8C6B-5F564F11FD71}" v="2" dt="2024-03-26T21:31:32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ye, Benjamin" userId="S::6268403@johnabbottcollege.net::ea936455-02d8-41bc-8540-863966605b87" providerId="AD" clId="Web-{CBDC1227-F9DB-40DC-8C6B-5F564F11FD71}"/>
    <pc:docChg chg="modSld">
      <pc:chgData name="Pye, Benjamin" userId="S::6268403@johnabbottcollege.net::ea936455-02d8-41bc-8540-863966605b87" providerId="AD" clId="Web-{CBDC1227-F9DB-40DC-8C6B-5F564F11FD71}" dt="2024-03-26T21:32:10.039" v="4" actId="20577"/>
      <pc:docMkLst>
        <pc:docMk/>
      </pc:docMkLst>
      <pc:sldChg chg="modSp">
        <pc:chgData name="Pye, Benjamin" userId="S::6268403@johnabbottcollege.net::ea936455-02d8-41bc-8540-863966605b87" providerId="AD" clId="Web-{CBDC1227-F9DB-40DC-8C6B-5F564F11FD71}" dt="2024-03-26T21:31:32.632" v="1" actId="14100"/>
        <pc:sldMkLst>
          <pc:docMk/>
          <pc:sldMk cId="1415948260" sldId="259"/>
        </pc:sldMkLst>
        <pc:picChg chg="mod">
          <ac:chgData name="Pye, Benjamin" userId="S::6268403@johnabbottcollege.net::ea936455-02d8-41bc-8540-863966605b87" providerId="AD" clId="Web-{CBDC1227-F9DB-40DC-8C6B-5F564F11FD71}" dt="2024-03-26T21:31:32.632" v="1" actId="14100"/>
          <ac:picMkLst>
            <pc:docMk/>
            <pc:sldMk cId="1415948260" sldId="259"/>
            <ac:picMk id="5" creationId="{27A68FB8-DCFC-591D-8C70-AAB5870F20C4}"/>
          </ac:picMkLst>
        </pc:picChg>
      </pc:sldChg>
      <pc:sldChg chg="modSp">
        <pc:chgData name="Pye, Benjamin" userId="S::6268403@johnabbottcollege.net::ea936455-02d8-41bc-8540-863966605b87" providerId="AD" clId="Web-{CBDC1227-F9DB-40DC-8C6B-5F564F11FD71}" dt="2024-03-26T21:32:10.039" v="4" actId="20577"/>
        <pc:sldMkLst>
          <pc:docMk/>
          <pc:sldMk cId="3724820982" sldId="261"/>
        </pc:sldMkLst>
        <pc:graphicFrameChg chg="modGraphic">
          <ac:chgData name="Pye, Benjamin" userId="S::6268403@johnabbottcollege.net::ea936455-02d8-41bc-8540-863966605b87" providerId="AD" clId="Web-{CBDC1227-F9DB-40DC-8C6B-5F564F11FD71}" dt="2024-03-26T21:32:10.039" v="4" actId="20577"/>
          <ac:graphicFrameMkLst>
            <pc:docMk/>
            <pc:sldMk cId="3724820982" sldId="261"/>
            <ac:graphicFrameMk id="15" creationId="{C717013D-B675-9889-F1BE-0A596D7EFC93}"/>
          </ac:graphicFrameMkLst>
        </pc:graphicFrameChg>
      </pc:sldChg>
    </pc:docChg>
  </pc:docChgLst>
  <pc:docChgLst>
    <pc:chgData name="Hsu, Sophie" userId="80e08c17-8362-4706-b704-6d2904ef34ab" providerId="ADAL" clId="{37E7296E-237E-F347-9FF9-DEC0AF9B904A}"/>
    <pc:docChg chg="custSel modSld">
      <pc:chgData name="Hsu, Sophie" userId="80e08c17-8362-4706-b704-6d2904ef34ab" providerId="ADAL" clId="{37E7296E-237E-F347-9FF9-DEC0AF9B904A}" dt="2024-03-27T00:46:24.466" v="8" actId="26606"/>
      <pc:docMkLst>
        <pc:docMk/>
      </pc:docMkLst>
      <pc:sldChg chg="addSp delSp modSp mod">
        <pc:chgData name="Hsu, Sophie" userId="80e08c17-8362-4706-b704-6d2904ef34ab" providerId="ADAL" clId="{37E7296E-237E-F347-9FF9-DEC0AF9B904A}" dt="2024-03-27T00:46:24.466" v="8" actId="26606"/>
        <pc:sldMkLst>
          <pc:docMk/>
          <pc:sldMk cId="1415948260" sldId="259"/>
        </pc:sldMkLst>
        <pc:spChg chg="mod ord">
          <ac:chgData name="Hsu, Sophie" userId="80e08c17-8362-4706-b704-6d2904ef34ab" providerId="ADAL" clId="{37E7296E-237E-F347-9FF9-DEC0AF9B904A}" dt="2024-03-27T00:46:24.466" v="8" actId="26606"/>
          <ac:spMkLst>
            <pc:docMk/>
            <pc:sldMk cId="1415948260" sldId="259"/>
            <ac:spMk id="2" creationId="{00000000-0000-0000-0000-000000000000}"/>
          </ac:spMkLst>
        </pc:spChg>
        <pc:spChg chg="mod">
          <ac:chgData name="Hsu, Sophie" userId="80e08c17-8362-4706-b704-6d2904ef34ab" providerId="ADAL" clId="{37E7296E-237E-F347-9FF9-DEC0AF9B904A}" dt="2024-03-27T00:46:24.466" v="8" actId="26606"/>
          <ac:spMkLst>
            <pc:docMk/>
            <pc:sldMk cId="1415948260" sldId="259"/>
            <ac:spMk id="3" creationId="{00000000-0000-0000-0000-000000000000}"/>
          </ac:spMkLst>
        </pc:spChg>
        <pc:spChg chg="add del">
          <ac:chgData name="Hsu, Sophie" userId="80e08c17-8362-4706-b704-6d2904ef34ab" providerId="ADAL" clId="{37E7296E-237E-F347-9FF9-DEC0AF9B904A}" dt="2024-03-27T00:46:24.466" v="8" actId="26606"/>
          <ac:spMkLst>
            <pc:docMk/>
            <pc:sldMk cId="1415948260" sldId="259"/>
            <ac:spMk id="10" creationId="{990D0034-F768-41E7-85D4-F38C4DE85770}"/>
          </ac:spMkLst>
        </pc:spChg>
        <pc:spChg chg="add del">
          <ac:chgData name="Hsu, Sophie" userId="80e08c17-8362-4706-b704-6d2904ef34ab" providerId="ADAL" clId="{37E7296E-237E-F347-9FF9-DEC0AF9B904A}" dt="2024-03-27T00:46:24.466" v="8" actId="26606"/>
          <ac:spMkLst>
            <pc:docMk/>
            <pc:sldMk cId="1415948260" sldId="259"/>
            <ac:spMk id="12" creationId="{95B38FD6-641F-41BF-B466-C1C6366420F0}"/>
          </ac:spMkLst>
        </pc:spChg>
        <pc:spChg chg="add del">
          <ac:chgData name="Hsu, Sophie" userId="80e08c17-8362-4706-b704-6d2904ef34ab" providerId="ADAL" clId="{37E7296E-237E-F347-9FF9-DEC0AF9B904A}" dt="2024-03-27T00:46:24.466" v="8" actId="26606"/>
          <ac:spMkLst>
            <pc:docMk/>
            <pc:sldMk cId="1415948260" sldId="259"/>
            <ac:spMk id="14" creationId="{FFDAE799-CF89-4844-9410-D1C0F8CBC837}"/>
          </ac:spMkLst>
        </pc:spChg>
        <pc:spChg chg="add">
          <ac:chgData name="Hsu, Sophie" userId="80e08c17-8362-4706-b704-6d2904ef34ab" providerId="ADAL" clId="{37E7296E-237E-F347-9FF9-DEC0AF9B904A}" dt="2024-03-27T00:46:24.466" v="8" actId="26606"/>
          <ac:spMkLst>
            <pc:docMk/>
            <pc:sldMk cId="1415948260" sldId="259"/>
            <ac:spMk id="19" creationId="{990D0034-F768-41E7-85D4-F38C4DE85770}"/>
          </ac:spMkLst>
        </pc:spChg>
        <pc:spChg chg="add">
          <ac:chgData name="Hsu, Sophie" userId="80e08c17-8362-4706-b704-6d2904ef34ab" providerId="ADAL" clId="{37E7296E-237E-F347-9FF9-DEC0AF9B904A}" dt="2024-03-27T00:46:24.466" v="8" actId="26606"/>
          <ac:spMkLst>
            <pc:docMk/>
            <pc:sldMk cId="1415948260" sldId="259"/>
            <ac:spMk id="21" creationId="{95B38FD6-641F-41BF-B466-C1C6366420F0}"/>
          </ac:spMkLst>
        </pc:spChg>
        <pc:spChg chg="add">
          <ac:chgData name="Hsu, Sophie" userId="80e08c17-8362-4706-b704-6d2904ef34ab" providerId="ADAL" clId="{37E7296E-237E-F347-9FF9-DEC0AF9B904A}" dt="2024-03-27T00:46:24.466" v="8" actId="26606"/>
          <ac:spMkLst>
            <pc:docMk/>
            <pc:sldMk cId="1415948260" sldId="259"/>
            <ac:spMk id="23" creationId="{FFDAE799-CF89-4844-9410-D1C0F8CBC837}"/>
          </ac:spMkLst>
        </pc:spChg>
        <pc:picChg chg="add mod">
          <ac:chgData name="Hsu, Sophie" userId="80e08c17-8362-4706-b704-6d2904ef34ab" providerId="ADAL" clId="{37E7296E-237E-F347-9FF9-DEC0AF9B904A}" dt="2024-03-27T00:44:59.708" v="1" actId="571"/>
          <ac:picMkLst>
            <pc:docMk/>
            <pc:sldMk cId="1415948260" sldId="259"/>
            <ac:picMk id="4" creationId="{5A698F4F-D60C-940A-0D31-E5B3C539323C}"/>
          </ac:picMkLst>
        </pc:picChg>
        <pc:picChg chg="mod">
          <ac:chgData name="Hsu, Sophie" userId="80e08c17-8362-4706-b704-6d2904ef34ab" providerId="ADAL" clId="{37E7296E-237E-F347-9FF9-DEC0AF9B904A}" dt="2024-03-27T00:46:03.303" v="6" actId="1076"/>
          <ac:picMkLst>
            <pc:docMk/>
            <pc:sldMk cId="1415948260" sldId="259"/>
            <ac:picMk id="5" creationId="{27A68FB8-DCFC-591D-8C70-AAB5870F20C4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8F23D1-EC9D-9D4D-80D3-F61CF5B56502}" type="doc">
      <dgm:prSet loTypeId="urn:microsoft.com/office/officeart/2005/8/layout/vList3" loCatId="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511F3B58-1BF1-C24E-A7E0-557F48346AA8}">
      <dgm:prSet phldrT="[Text]"/>
      <dgm:spPr/>
      <dgm:t>
        <a:bodyPr/>
        <a:lstStyle/>
        <a:p>
          <a:r>
            <a:rPr lang="en-US"/>
            <a:t>User can view</a:t>
          </a:r>
        </a:p>
      </dgm:t>
    </dgm:pt>
    <dgm:pt modelId="{2EDAA853-BD6C-6643-B226-B0A92226B977}" type="parTrans" cxnId="{781C45BF-9AF2-394C-A0AA-6462D425F9EA}">
      <dgm:prSet/>
      <dgm:spPr/>
      <dgm:t>
        <a:bodyPr/>
        <a:lstStyle/>
        <a:p>
          <a:endParaRPr lang="en-US"/>
        </a:p>
      </dgm:t>
    </dgm:pt>
    <dgm:pt modelId="{D4A23687-7549-C145-BC84-60DE74E96D6B}" type="sibTrans" cxnId="{781C45BF-9AF2-394C-A0AA-6462D425F9EA}">
      <dgm:prSet/>
      <dgm:spPr/>
      <dgm:t>
        <a:bodyPr/>
        <a:lstStyle/>
        <a:p>
          <a:endParaRPr lang="en-US"/>
        </a:p>
      </dgm:t>
    </dgm:pt>
    <dgm:pt modelId="{A508380A-4BEC-7343-BDFA-BA9E899D514C}">
      <dgm:prSet phldrT="[Text]"/>
      <dgm:spPr/>
      <dgm:t>
        <a:bodyPr/>
        <a:lstStyle/>
        <a:p>
          <a:r>
            <a:rPr lang="en-US"/>
            <a:t>Have different lists</a:t>
          </a:r>
        </a:p>
      </dgm:t>
    </dgm:pt>
    <dgm:pt modelId="{592932C4-8DDA-C642-8F1F-8DFB98D18CFE}" type="parTrans" cxnId="{CBF8CBA4-0B33-5844-AF6D-A140EAB8A41C}">
      <dgm:prSet/>
      <dgm:spPr/>
      <dgm:t>
        <a:bodyPr/>
        <a:lstStyle/>
        <a:p>
          <a:endParaRPr lang="en-US"/>
        </a:p>
      </dgm:t>
    </dgm:pt>
    <dgm:pt modelId="{9B07714A-AA38-8A49-91F7-75C80591C60D}" type="sibTrans" cxnId="{CBF8CBA4-0B33-5844-AF6D-A140EAB8A41C}">
      <dgm:prSet/>
      <dgm:spPr/>
      <dgm:t>
        <a:bodyPr/>
        <a:lstStyle/>
        <a:p>
          <a:endParaRPr lang="en-US"/>
        </a:p>
      </dgm:t>
    </dgm:pt>
    <dgm:pt modelId="{3726FA2A-1716-AF49-925F-1FCDEF2BE352}">
      <dgm:prSet phldrT="[Text]"/>
      <dgm:spPr/>
      <dgm:t>
        <a:bodyPr/>
        <a:lstStyle/>
        <a:p>
          <a:r>
            <a:rPr lang="en-US"/>
            <a:t>Lists have due date</a:t>
          </a:r>
        </a:p>
      </dgm:t>
    </dgm:pt>
    <dgm:pt modelId="{F3A954EF-8C76-9942-8B4F-6C66E9947B51}" type="parTrans" cxnId="{A3B3699F-E9CA-2748-BD0E-04966C17A995}">
      <dgm:prSet/>
      <dgm:spPr/>
      <dgm:t>
        <a:bodyPr/>
        <a:lstStyle/>
        <a:p>
          <a:endParaRPr lang="en-US"/>
        </a:p>
      </dgm:t>
    </dgm:pt>
    <dgm:pt modelId="{EDC957BF-42E3-E843-B97C-418C7DF4048E}" type="sibTrans" cxnId="{A3B3699F-E9CA-2748-BD0E-04966C17A995}">
      <dgm:prSet/>
      <dgm:spPr/>
      <dgm:t>
        <a:bodyPr/>
        <a:lstStyle/>
        <a:p>
          <a:endParaRPr lang="en-US"/>
        </a:p>
      </dgm:t>
    </dgm:pt>
    <dgm:pt modelId="{CF336C20-8302-B04A-822B-25CFDEF553E7}">
      <dgm:prSet/>
      <dgm:spPr/>
      <dgm:t>
        <a:bodyPr/>
        <a:lstStyle/>
        <a:p>
          <a:r>
            <a:rPr lang="en-US"/>
            <a:t>Mark as Done/Not Done</a:t>
          </a:r>
        </a:p>
      </dgm:t>
    </dgm:pt>
    <dgm:pt modelId="{E69F0C57-0AE6-8E4C-BCB1-9D60DF561B63}" type="parTrans" cxnId="{0F222DB1-33AC-1747-94C5-14E96043FF32}">
      <dgm:prSet/>
      <dgm:spPr/>
      <dgm:t>
        <a:bodyPr/>
        <a:lstStyle/>
        <a:p>
          <a:endParaRPr lang="en-US"/>
        </a:p>
      </dgm:t>
    </dgm:pt>
    <dgm:pt modelId="{2F0AF84F-3C86-6243-988E-9B42466A2D5C}" type="sibTrans" cxnId="{0F222DB1-33AC-1747-94C5-14E96043FF32}">
      <dgm:prSet/>
      <dgm:spPr/>
      <dgm:t>
        <a:bodyPr/>
        <a:lstStyle/>
        <a:p>
          <a:endParaRPr lang="en-US"/>
        </a:p>
      </dgm:t>
    </dgm:pt>
    <dgm:pt modelId="{489548DD-726A-8C4D-AB7E-AA55C4D2ADD9}" type="pres">
      <dgm:prSet presAssocID="{C68F23D1-EC9D-9D4D-80D3-F61CF5B56502}" presName="linearFlow" presStyleCnt="0">
        <dgm:presLayoutVars>
          <dgm:dir/>
          <dgm:resizeHandles val="exact"/>
        </dgm:presLayoutVars>
      </dgm:prSet>
      <dgm:spPr/>
    </dgm:pt>
    <dgm:pt modelId="{C18F538D-7E64-AD43-8FA4-9CC493C66438}" type="pres">
      <dgm:prSet presAssocID="{511F3B58-1BF1-C24E-A7E0-557F48346AA8}" presName="composite" presStyleCnt="0"/>
      <dgm:spPr/>
    </dgm:pt>
    <dgm:pt modelId="{FCBE29F0-9ABD-224B-A449-22BD61B104C0}" type="pres">
      <dgm:prSet presAssocID="{511F3B58-1BF1-C24E-A7E0-557F48346AA8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atre with solid fill"/>
        </a:ext>
      </dgm:extLst>
    </dgm:pt>
    <dgm:pt modelId="{ACA7149E-B2DD-2B47-B8F1-84FD584A6FD4}" type="pres">
      <dgm:prSet presAssocID="{511F3B58-1BF1-C24E-A7E0-557F48346AA8}" presName="txShp" presStyleLbl="node1" presStyleIdx="0" presStyleCnt="4">
        <dgm:presLayoutVars>
          <dgm:bulletEnabled val="1"/>
        </dgm:presLayoutVars>
      </dgm:prSet>
      <dgm:spPr/>
    </dgm:pt>
    <dgm:pt modelId="{29B85900-A8D9-544C-9714-F56085E1A02C}" type="pres">
      <dgm:prSet presAssocID="{D4A23687-7549-C145-BC84-60DE74E96D6B}" presName="spacing" presStyleCnt="0"/>
      <dgm:spPr/>
    </dgm:pt>
    <dgm:pt modelId="{CA419E75-C387-2F4F-9F2E-9C968BC03460}" type="pres">
      <dgm:prSet presAssocID="{A508380A-4BEC-7343-BDFA-BA9E899D514C}" presName="composite" presStyleCnt="0"/>
      <dgm:spPr/>
    </dgm:pt>
    <dgm:pt modelId="{D7FFA0A7-4882-4A4B-968C-2BC1CE2E8AEA}" type="pres">
      <dgm:prSet presAssocID="{A508380A-4BEC-7343-BDFA-BA9E899D514C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mburger Menu Icon with solid fill"/>
        </a:ext>
      </dgm:extLst>
    </dgm:pt>
    <dgm:pt modelId="{37E19583-4082-174A-8289-60037B656C1E}" type="pres">
      <dgm:prSet presAssocID="{A508380A-4BEC-7343-BDFA-BA9E899D514C}" presName="txShp" presStyleLbl="node1" presStyleIdx="1" presStyleCnt="4">
        <dgm:presLayoutVars>
          <dgm:bulletEnabled val="1"/>
        </dgm:presLayoutVars>
      </dgm:prSet>
      <dgm:spPr/>
    </dgm:pt>
    <dgm:pt modelId="{50A709E3-DCBD-B447-9424-9D4E8D009A94}" type="pres">
      <dgm:prSet presAssocID="{9B07714A-AA38-8A49-91F7-75C80591C60D}" presName="spacing" presStyleCnt="0"/>
      <dgm:spPr/>
    </dgm:pt>
    <dgm:pt modelId="{A9665C32-A8CE-F04D-A349-229C3084611D}" type="pres">
      <dgm:prSet presAssocID="{3726FA2A-1716-AF49-925F-1FCDEF2BE352}" presName="composite" presStyleCnt="0"/>
      <dgm:spPr/>
    </dgm:pt>
    <dgm:pt modelId="{7E00DA64-7F70-0946-9B4E-35A7D39979EF}" type="pres">
      <dgm:prSet presAssocID="{3726FA2A-1716-AF49-925F-1FCDEF2BE352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 outline"/>
        </a:ext>
      </dgm:extLst>
    </dgm:pt>
    <dgm:pt modelId="{AE156667-BD70-2D48-A878-4CBF78535250}" type="pres">
      <dgm:prSet presAssocID="{3726FA2A-1716-AF49-925F-1FCDEF2BE352}" presName="txShp" presStyleLbl="node1" presStyleIdx="2" presStyleCnt="4">
        <dgm:presLayoutVars>
          <dgm:bulletEnabled val="1"/>
        </dgm:presLayoutVars>
      </dgm:prSet>
      <dgm:spPr/>
    </dgm:pt>
    <dgm:pt modelId="{71995C9F-7BB2-5245-AD0B-DB44FE8ACB91}" type="pres">
      <dgm:prSet presAssocID="{EDC957BF-42E3-E843-B97C-418C7DF4048E}" presName="spacing" presStyleCnt="0"/>
      <dgm:spPr/>
    </dgm:pt>
    <dgm:pt modelId="{EAA52EE5-8362-BD42-BCBC-202FAD1C0415}" type="pres">
      <dgm:prSet presAssocID="{CF336C20-8302-B04A-822B-25CFDEF553E7}" presName="composite" presStyleCnt="0"/>
      <dgm:spPr/>
    </dgm:pt>
    <dgm:pt modelId="{EAA50952-12E0-344A-B83C-1C07202DEFCA}" type="pres">
      <dgm:prSet presAssocID="{CF336C20-8302-B04A-822B-25CFDEF553E7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box Checked with solid fill"/>
        </a:ext>
      </dgm:extLst>
    </dgm:pt>
    <dgm:pt modelId="{2B1772E4-93A1-4B45-8913-9B425943ACB2}" type="pres">
      <dgm:prSet presAssocID="{CF336C20-8302-B04A-822B-25CFDEF553E7}" presName="txShp" presStyleLbl="node1" presStyleIdx="3" presStyleCnt="4">
        <dgm:presLayoutVars>
          <dgm:bulletEnabled val="1"/>
        </dgm:presLayoutVars>
      </dgm:prSet>
      <dgm:spPr/>
    </dgm:pt>
  </dgm:ptLst>
  <dgm:cxnLst>
    <dgm:cxn modelId="{22475D62-FD18-2E4A-8E64-01A6E13629F9}" type="presOf" srcId="{CF336C20-8302-B04A-822B-25CFDEF553E7}" destId="{2B1772E4-93A1-4B45-8913-9B425943ACB2}" srcOrd="0" destOrd="0" presId="urn:microsoft.com/office/officeart/2005/8/layout/vList3"/>
    <dgm:cxn modelId="{E66F8374-1281-4543-859E-E1101C6C71A9}" type="presOf" srcId="{3726FA2A-1716-AF49-925F-1FCDEF2BE352}" destId="{AE156667-BD70-2D48-A878-4CBF78535250}" srcOrd="0" destOrd="0" presId="urn:microsoft.com/office/officeart/2005/8/layout/vList3"/>
    <dgm:cxn modelId="{A3B3699F-E9CA-2748-BD0E-04966C17A995}" srcId="{C68F23D1-EC9D-9D4D-80D3-F61CF5B56502}" destId="{3726FA2A-1716-AF49-925F-1FCDEF2BE352}" srcOrd="2" destOrd="0" parTransId="{F3A954EF-8C76-9942-8B4F-6C66E9947B51}" sibTransId="{EDC957BF-42E3-E843-B97C-418C7DF4048E}"/>
    <dgm:cxn modelId="{CBF8CBA4-0B33-5844-AF6D-A140EAB8A41C}" srcId="{C68F23D1-EC9D-9D4D-80D3-F61CF5B56502}" destId="{A508380A-4BEC-7343-BDFA-BA9E899D514C}" srcOrd="1" destOrd="0" parTransId="{592932C4-8DDA-C642-8F1F-8DFB98D18CFE}" sibTransId="{9B07714A-AA38-8A49-91F7-75C80591C60D}"/>
    <dgm:cxn modelId="{15D7A1AF-7B56-FD45-94C0-5C5BF3D68060}" type="presOf" srcId="{C68F23D1-EC9D-9D4D-80D3-F61CF5B56502}" destId="{489548DD-726A-8C4D-AB7E-AA55C4D2ADD9}" srcOrd="0" destOrd="0" presId="urn:microsoft.com/office/officeart/2005/8/layout/vList3"/>
    <dgm:cxn modelId="{0F222DB1-33AC-1747-94C5-14E96043FF32}" srcId="{C68F23D1-EC9D-9D4D-80D3-F61CF5B56502}" destId="{CF336C20-8302-B04A-822B-25CFDEF553E7}" srcOrd="3" destOrd="0" parTransId="{E69F0C57-0AE6-8E4C-BCB1-9D60DF561B63}" sibTransId="{2F0AF84F-3C86-6243-988E-9B42466A2D5C}"/>
    <dgm:cxn modelId="{607391B5-6FFF-CA4B-A2EF-6529D5F78A7C}" type="presOf" srcId="{511F3B58-1BF1-C24E-A7E0-557F48346AA8}" destId="{ACA7149E-B2DD-2B47-B8F1-84FD584A6FD4}" srcOrd="0" destOrd="0" presId="urn:microsoft.com/office/officeart/2005/8/layout/vList3"/>
    <dgm:cxn modelId="{781C45BF-9AF2-394C-A0AA-6462D425F9EA}" srcId="{C68F23D1-EC9D-9D4D-80D3-F61CF5B56502}" destId="{511F3B58-1BF1-C24E-A7E0-557F48346AA8}" srcOrd="0" destOrd="0" parTransId="{2EDAA853-BD6C-6643-B226-B0A92226B977}" sibTransId="{D4A23687-7549-C145-BC84-60DE74E96D6B}"/>
    <dgm:cxn modelId="{7ED7F5E0-D06E-E441-8ECB-24C5F0A013EF}" type="presOf" srcId="{A508380A-4BEC-7343-BDFA-BA9E899D514C}" destId="{37E19583-4082-174A-8289-60037B656C1E}" srcOrd="0" destOrd="0" presId="urn:microsoft.com/office/officeart/2005/8/layout/vList3"/>
    <dgm:cxn modelId="{8C31F117-634D-1049-9272-32A27C533203}" type="presParOf" srcId="{489548DD-726A-8C4D-AB7E-AA55C4D2ADD9}" destId="{C18F538D-7E64-AD43-8FA4-9CC493C66438}" srcOrd="0" destOrd="0" presId="urn:microsoft.com/office/officeart/2005/8/layout/vList3"/>
    <dgm:cxn modelId="{71726DD1-C1B2-174B-A315-6FB040E6A139}" type="presParOf" srcId="{C18F538D-7E64-AD43-8FA4-9CC493C66438}" destId="{FCBE29F0-9ABD-224B-A449-22BD61B104C0}" srcOrd="0" destOrd="0" presId="urn:microsoft.com/office/officeart/2005/8/layout/vList3"/>
    <dgm:cxn modelId="{2BAE394D-53D5-9E4D-B36F-04E2907E5D91}" type="presParOf" srcId="{C18F538D-7E64-AD43-8FA4-9CC493C66438}" destId="{ACA7149E-B2DD-2B47-B8F1-84FD584A6FD4}" srcOrd="1" destOrd="0" presId="urn:microsoft.com/office/officeart/2005/8/layout/vList3"/>
    <dgm:cxn modelId="{F93C5E0A-A97D-BA41-8719-B0C93D8A08C5}" type="presParOf" srcId="{489548DD-726A-8C4D-AB7E-AA55C4D2ADD9}" destId="{29B85900-A8D9-544C-9714-F56085E1A02C}" srcOrd="1" destOrd="0" presId="urn:microsoft.com/office/officeart/2005/8/layout/vList3"/>
    <dgm:cxn modelId="{70FFFABC-141D-FF44-8C1E-6A957E25A501}" type="presParOf" srcId="{489548DD-726A-8C4D-AB7E-AA55C4D2ADD9}" destId="{CA419E75-C387-2F4F-9F2E-9C968BC03460}" srcOrd="2" destOrd="0" presId="urn:microsoft.com/office/officeart/2005/8/layout/vList3"/>
    <dgm:cxn modelId="{6B7988BA-D678-DA43-A321-917813B5B52B}" type="presParOf" srcId="{CA419E75-C387-2F4F-9F2E-9C968BC03460}" destId="{D7FFA0A7-4882-4A4B-968C-2BC1CE2E8AEA}" srcOrd="0" destOrd="0" presId="urn:microsoft.com/office/officeart/2005/8/layout/vList3"/>
    <dgm:cxn modelId="{67E732E2-B822-1C49-A4F1-19FFAEB1AE22}" type="presParOf" srcId="{CA419E75-C387-2F4F-9F2E-9C968BC03460}" destId="{37E19583-4082-174A-8289-60037B656C1E}" srcOrd="1" destOrd="0" presId="urn:microsoft.com/office/officeart/2005/8/layout/vList3"/>
    <dgm:cxn modelId="{2A764FD7-57A2-7B4D-8E1D-B77797F236A5}" type="presParOf" srcId="{489548DD-726A-8C4D-AB7E-AA55C4D2ADD9}" destId="{50A709E3-DCBD-B447-9424-9D4E8D009A94}" srcOrd="3" destOrd="0" presId="urn:microsoft.com/office/officeart/2005/8/layout/vList3"/>
    <dgm:cxn modelId="{236F4582-9277-F14B-B6C2-1D04D4778174}" type="presParOf" srcId="{489548DD-726A-8C4D-AB7E-AA55C4D2ADD9}" destId="{A9665C32-A8CE-F04D-A349-229C3084611D}" srcOrd="4" destOrd="0" presId="urn:microsoft.com/office/officeart/2005/8/layout/vList3"/>
    <dgm:cxn modelId="{370E464C-2B1C-6E43-875D-1145B57612E9}" type="presParOf" srcId="{A9665C32-A8CE-F04D-A349-229C3084611D}" destId="{7E00DA64-7F70-0946-9B4E-35A7D39979EF}" srcOrd="0" destOrd="0" presId="urn:microsoft.com/office/officeart/2005/8/layout/vList3"/>
    <dgm:cxn modelId="{A5005E11-7EB1-6F48-8F4C-40A60AEC82F9}" type="presParOf" srcId="{A9665C32-A8CE-F04D-A349-229C3084611D}" destId="{AE156667-BD70-2D48-A878-4CBF78535250}" srcOrd="1" destOrd="0" presId="urn:microsoft.com/office/officeart/2005/8/layout/vList3"/>
    <dgm:cxn modelId="{79E7FF5E-A850-2A43-A9A7-4384B3DC6DA2}" type="presParOf" srcId="{489548DD-726A-8C4D-AB7E-AA55C4D2ADD9}" destId="{71995C9F-7BB2-5245-AD0B-DB44FE8ACB91}" srcOrd="5" destOrd="0" presId="urn:microsoft.com/office/officeart/2005/8/layout/vList3"/>
    <dgm:cxn modelId="{4942E406-4D19-3D4A-BBF9-AD49DE7D7FDE}" type="presParOf" srcId="{489548DD-726A-8C4D-AB7E-AA55C4D2ADD9}" destId="{EAA52EE5-8362-BD42-BCBC-202FAD1C0415}" srcOrd="6" destOrd="0" presId="urn:microsoft.com/office/officeart/2005/8/layout/vList3"/>
    <dgm:cxn modelId="{87C38ED4-9C1B-0142-81B2-114E1A56961E}" type="presParOf" srcId="{EAA52EE5-8362-BD42-BCBC-202FAD1C0415}" destId="{EAA50952-12E0-344A-B83C-1C07202DEFCA}" srcOrd="0" destOrd="0" presId="urn:microsoft.com/office/officeart/2005/8/layout/vList3"/>
    <dgm:cxn modelId="{BAAC1215-D55D-1C49-BDA4-DAF97192FCF2}" type="presParOf" srcId="{EAA52EE5-8362-BD42-BCBC-202FAD1C0415}" destId="{2B1772E4-93A1-4B45-8913-9B425943ACB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A9E107-4185-4FAF-8E47-4EA1FD26330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E486374-8E61-4EA3-8C7A-33EB20B0B0B1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/>
            <a:t>ASP.NET MVC</a:t>
          </a:r>
          <a:br>
            <a:rPr lang="en-CA" b="1"/>
          </a:br>
          <a:br>
            <a:rPr lang="en-CA" b="1"/>
          </a:br>
          <a:r>
            <a:rPr lang="en-CA" b="0"/>
            <a:t>Structure web applications use MVC</a:t>
          </a:r>
          <a:endParaRPr lang="en-US" b="0"/>
        </a:p>
      </dgm:t>
    </dgm:pt>
    <dgm:pt modelId="{5632988E-252C-4626-AD22-727CBA59FFC3}" type="parTrans" cxnId="{6FF54705-DE8A-4EF5-9F02-B3761FAD0C5C}">
      <dgm:prSet/>
      <dgm:spPr/>
      <dgm:t>
        <a:bodyPr/>
        <a:lstStyle/>
        <a:p>
          <a:endParaRPr lang="en-US"/>
        </a:p>
      </dgm:t>
    </dgm:pt>
    <dgm:pt modelId="{33A93305-FF10-4548-8C3C-BE0F2F2A8043}" type="sibTrans" cxnId="{6FF54705-DE8A-4EF5-9F02-B3761FAD0C5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42E0171-4CD0-496A-9149-BF440CAF62EE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/>
            <a:t>Entity Framework</a:t>
          </a:r>
          <a:br>
            <a:rPr lang="en-CA" b="1"/>
          </a:br>
          <a:endParaRPr lang="en-CA"/>
        </a:p>
        <a:p>
          <a:pPr>
            <a:lnSpc>
              <a:spcPct val="100000"/>
            </a:lnSpc>
          </a:pPr>
          <a:r>
            <a:rPr lang="en-CA"/>
            <a:t>Simplify database interactions with ORM</a:t>
          </a:r>
          <a:endParaRPr lang="en-US"/>
        </a:p>
      </dgm:t>
    </dgm:pt>
    <dgm:pt modelId="{2D88E1B3-BC3A-4A7E-88AF-961AE957B7E7}" type="parTrans" cxnId="{61795ECD-A83E-43C0-800C-2E51814F7E7D}">
      <dgm:prSet/>
      <dgm:spPr/>
      <dgm:t>
        <a:bodyPr/>
        <a:lstStyle/>
        <a:p>
          <a:endParaRPr lang="en-US"/>
        </a:p>
      </dgm:t>
    </dgm:pt>
    <dgm:pt modelId="{D675B72B-BA64-4E97-AF51-8AE124547DF6}" type="sibTrans" cxnId="{61795ECD-A83E-43C0-800C-2E51814F7E7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7E5931-E8CB-464B-AC90-565D430571C2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/>
            <a:t>jQuery</a:t>
          </a:r>
        </a:p>
        <a:p>
          <a:pPr>
            <a:lnSpc>
              <a:spcPct val="100000"/>
            </a:lnSpc>
          </a:pPr>
          <a:endParaRPr lang="en-CA"/>
        </a:p>
        <a:p>
          <a:pPr>
            <a:lnSpc>
              <a:spcPct val="100000"/>
            </a:lnSpc>
          </a:pPr>
          <a:r>
            <a:rPr lang="en-CA">
              <a:latin typeface="Calibri Light" panose="020F0302020204030204"/>
            </a:rPr>
            <a:t>Enhance</a:t>
          </a:r>
          <a:r>
            <a:rPr lang="en-CA"/>
            <a:t> the interactivity and responsiveness</a:t>
          </a:r>
          <a:endParaRPr lang="en-US"/>
        </a:p>
      </dgm:t>
    </dgm:pt>
    <dgm:pt modelId="{1EC96843-56C8-4050-BBB6-85E793167E34}" type="parTrans" cxnId="{EE551F98-F58F-49EC-A977-00F689D12F98}">
      <dgm:prSet/>
      <dgm:spPr/>
      <dgm:t>
        <a:bodyPr/>
        <a:lstStyle/>
        <a:p>
          <a:endParaRPr lang="en-US"/>
        </a:p>
      </dgm:t>
    </dgm:pt>
    <dgm:pt modelId="{FA8AB4A8-C589-4134-A6F2-84C78F0EECBA}" type="sibTrans" cxnId="{EE551F98-F58F-49EC-A977-00F689D12F9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3953E3-00A7-4F15-9DA9-9ACD3A811A9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/>
            <a:t>Connecting to a Database</a:t>
          </a:r>
          <a:r>
            <a:rPr lang="en-CA"/>
            <a:t> </a:t>
          </a:r>
        </a:p>
        <a:p>
          <a:pPr>
            <a:lnSpc>
              <a:spcPct val="100000"/>
            </a:lnSpc>
          </a:pPr>
          <a:endParaRPr lang="en-CA"/>
        </a:p>
        <a:p>
          <a:pPr>
            <a:lnSpc>
              <a:spcPct val="100000"/>
            </a:lnSpc>
          </a:pPr>
          <a:r>
            <a:rPr lang="en-CA"/>
            <a:t>Integrating EF with ASP.NET MVC for seamless connection</a:t>
          </a:r>
          <a:endParaRPr lang="en-US"/>
        </a:p>
      </dgm:t>
    </dgm:pt>
    <dgm:pt modelId="{9F5FF160-682A-4210-993E-32C36A43D843}" type="parTrans" cxnId="{360FC46E-10AB-469D-B601-DD551306814F}">
      <dgm:prSet/>
      <dgm:spPr/>
      <dgm:t>
        <a:bodyPr/>
        <a:lstStyle/>
        <a:p>
          <a:endParaRPr lang="en-US"/>
        </a:p>
      </dgm:t>
    </dgm:pt>
    <dgm:pt modelId="{46CB767C-6D8B-4A81-ABF6-9F2BD21E9FCE}" type="sibTrans" cxnId="{360FC46E-10AB-469D-B601-DD551306814F}">
      <dgm:prSet/>
      <dgm:spPr/>
      <dgm:t>
        <a:bodyPr/>
        <a:lstStyle/>
        <a:p>
          <a:endParaRPr lang="en-US"/>
        </a:p>
      </dgm:t>
    </dgm:pt>
    <dgm:pt modelId="{3B672D20-4FB1-4143-B3F8-5E9E6C8A4E84}" type="pres">
      <dgm:prSet presAssocID="{4DA9E107-4185-4FAF-8E47-4EA1FD263303}" presName="root" presStyleCnt="0">
        <dgm:presLayoutVars>
          <dgm:dir/>
          <dgm:resizeHandles val="exact"/>
        </dgm:presLayoutVars>
      </dgm:prSet>
      <dgm:spPr/>
    </dgm:pt>
    <dgm:pt modelId="{F025F215-8244-486E-9090-A1116D7515C7}" type="pres">
      <dgm:prSet presAssocID="{4DA9E107-4185-4FAF-8E47-4EA1FD263303}" presName="container" presStyleCnt="0">
        <dgm:presLayoutVars>
          <dgm:dir/>
          <dgm:resizeHandles val="exact"/>
        </dgm:presLayoutVars>
      </dgm:prSet>
      <dgm:spPr/>
    </dgm:pt>
    <dgm:pt modelId="{7B748315-2838-4F72-BB7D-4FA0D72AB3E7}" type="pres">
      <dgm:prSet presAssocID="{3E486374-8E61-4EA3-8C7A-33EB20B0B0B1}" presName="compNode" presStyleCnt="0"/>
      <dgm:spPr/>
    </dgm:pt>
    <dgm:pt modelId="{2E85AAEC-AD28-4B80-A7C9-FF23BAA4530B}" type="pres">
      <dgm:prSet presAssocID="{3E486374-8E61-4EA3-8C7A-33EB20B0B0B1}" presName="iconBgRect" presStyleLbl="bgShp" presStyleIdx="0" presStyleCnt="4"/>
      <dgm:spPr/>
    </dgm:pt>
    <dgm:pt modelId="{75C3A59E-6F88-4ED1-84B8-1066EA57396D}" type="pres">
      <dgm:prSet presAssocID="{3E486374-8E61-4EA3-8C7A-33EB20B0B0B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BEED2A2-28F8-48A3-96C3-6387465A186F}" type="pres">
      <dgm:prSet presAssocID="{3E486374-8E61-4EA3-8C7A-33EB20B0B0B1}" presName="spaceRect" presStyleCnt="0"/>
      <dgm:spPr/>
    </dgm:pt>
    <dgm:pt modelId="{14267A53-4FA3-48E9-9DC3-997957EAD3B6}" type="pres">
      <dgm:prSet presAssocID="{3E486374-8E61-4EA3-8C7A-33EB20B0B0B1}" presName="textRect" presStyleLbl="revTx" presStyleIdx="0" presStyleCnt="4">
        <dgm:presLayoutVars>
          <dgm:chMax val="1"/>
          <dgm:chPref val="1"/>
        </dgm:presLayoutVars>
      </dgm:prSet>
      <dgm:spPr/>
    </dgm:pt>
    <dgm:pt modelId="{A1EF3D50-B127-4078-A36D-ADB977DDA3E5}" type="pres">
      <dgm:prSet presAssocID="{33A93305-FF10-4548-8C3C-BE0F2F2A8043}" presName="sibTrans" presStyleLbl="sibTrans2D1" presStyleIdx="0" presStyleCnt="0"/>
      <dgm:spPr/>
    </dgm:pt>
    <dgm:pt modelId="{7C03DA16-9B15-4DE1-AF25-86A430A06ECB}" type="pres">
      <dgm:prSet presAssocID="{642E0171-4CD0-496A-9149-BF440CAF62EE}" presName="compNode" presStyleCnt="0"/>
      <dgm:spPr/>
    </dgm:pt>
    <dgm:pt modelId="{E9FF598D-C7B6-4223-BE3D-7B1B82E307CF}" type="pres">
      <dgm:prSet presAssocID="{642E0171-4CD0-496A-9149-BF440CAF62EE}" presName="iconBgRect" presStyleLbl="bgShp" presStyleIdx="1" presStyleCnt="4"/>
      <dgm:spPr/>
    </dgm:pt>
    <dgm:pt modelId="{D12DF36B-9F03-4283-9DA2-0D4A71449AF3}" type="pres">
      <dgm:prSet presAssocID="{642E0171-4CD0-496A-9149-BF440CAF62E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55B3DF89-040C-4098-9661-C3AF4475512F}" type="pres">
      <dgm:prSet presAssocID="{642E0171-4CD0-496A-9149-BF440CAF62EE}" presName="spaceRect" presStyleCnt="0"/>
      <dgm:spPr/>
    </dgm:pt>
    <dgm:pt modelId="{CC6748F2-932F-4306-8D9B-F8F98B257BEC}" type="pres">
      <dgm:prSet presAssocID="{642E0171-4CD0-496A-9149-BF440CAF62EE}" presName="textRect" presStyleLbl="revTx" presStyleIdx="1" presStyleCnt="4">
        <dgm:presLayoutVars>
          <dgm:chMax val="1"/>
          <dgm:chPref val="1"/>
        </dgm:presLayoutVars>
      </dgm:prSet>
      <dgm:spPr/>
    </dgm:pt>
    <dgm:pt modelId="{447936AA-AF45-4E21-9056-2CFB4E55A508}" type="pres">
      <dgm:prSet presAssocID="{D675B72B-BA64-4E97-AF51-8AE124547DF6}" presName="sibTrans" presStyleLbl="sibTrans2D1" presStyleIdx="0" presStyleCnt="0"/>
      <dgm:spPr/>
    </dgm:pt>
    <dgm:pt modelId="{EF7EE735-8402-4A8E-BF8F-82F403A0AED1}" type="pres">
      <dgm:prSet presAssocID="{037E5931-E8CB-464B-AC90-565D430571C2}" presName="compNode" presStyleCnt="0"/>
      <dgm:spPr/>
    </dgm:pt>
    <dgm:pt modelId="{12640071-C4DC-4BEA-8A68-F59627028461}" type="pres">
      <dgm:prSet presAssocID="{037E5931-E8CB-464B-AC90-565D430571C2}" presName="iconBgRect" presStyleLbl="bgShp" presStyleIdx="2" presStyleCnt="4"/>
      <dgm:spPr/>
    </dgm:pt>
    <dgm:pt modelId="{AA05D7A6-D17B-4F83-BF5A-AC6015D788FC}" type="pres">
      <dgm:prSet presAssocID="{037E5931-E8CB-464B-AC90-565D430571C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BB21285D-F993-4AA1-B513-5898B28AC6EC}" type="pres">
      <dgm:prSet presAssocID="{037E5931-E8CB-464B-AC90-565D430571C2}" presName="spaceRect" presStyleCnt="0"/>
      <dgm:spPr/>
    </dgm:pt>
    <dgm:pt modelId="{F7085EAB-86C5-40CF-805B-FE56C8C0E86C}" type="pres">
      <dgm:prSet presAssocID="{037E5931-E8CB-464B-AC90-565D430571C2}" presName="textRect" presStyleLbl="revTx" presStyleIdx="2" presStyleCnt="4">
        <dgm:presLayoutVars>
          <dgm:chMax val="1"/>
          <dgm:chPref val="1"/>
        </dgm:presLayoutVars>
      </dgm:prSet>
      <dgm:spPr/>
    </dgm:pt>
    <dgm:pt modelId="{78E0E5DC-59B1-4B62-B2BD-541274D5A30F}" type="pres">
      <dgm:prSet presAssocID="{FA8AB4A8-C589-4134-A6F2-84C78F0EECBA}" presName="sibTrans" presStyleLbl="sibTrans2D1" presStyleIdx="0" presStyleCnt="0"/>
      <dgm:spPr/>
    </dgm:pt>
    <dgm:pt modelId="{FFA221D0-5AFD-4F82-AA5D-4058C5FE3FD8}" type="pres">
      <dgm:prSet presAssocID="{C73953E3-00A7-4F15-9DA9-9ACD3A811A94}" presName="compNode" presStyleCnt="0"/>
      <dgm:spPr/>
    </dgm:pt>
    <dgm:pt modelId="{7923CC64-7F2A-44B3-B0F2-9A75618472A7}" type="pres">
      <dgm:prSet presAssocID="{C73953E3-00A7-4F15-9DA9-9ACD3A811A94}" presName="iconBgRect" presStyleLbl="bgShp" presStyleIdx="3" presStyleCnt="4"/>
      <dgm:spPr/>
    </dgm:pt>
    <dgm:pt modelId="{C64E3633-3378-4999-9EC5-2FC4695B1E79}" type="pres">
      <dgm:prSet presAssocID="{C73953E3-00A7-4F15-9DA9-9ACD3A811A9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357F4F9-3168-4626-AA75-3ECF0C913C10}" type="pres">
      <dgm:prSet presAssocID="{C73953E3-00A7-4F15-9DA9-9ACD3A811A94}" presName="spaceRect" presStyleCnt="0"/>
      <dgm:spPr/>
    </dgm:pt>
    <dgm:pt modelId="{BAFC1CF3-6211-4DD7-9B7D-69DAFEC2FB6B}" type="pres">
      <dgm:prSet presAssocID="{C73953E3-00A7-4F15-9DA9-9ACD3A811A9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FF54705-DE8A-4EF5-9F02-B3761FAD0C5C}" srcId="{4DA9E107-4185-4FAF-8E47-4EA1FD263303}" destId="{3E486374-8E61-4EA3-8C7A-33EB20B0B0B1}" srcOrd="0" destOrd="0" parTransId="{5632988E-252C-4626-AD22-727CBA59FFC3}" sibTransId="{33A93305-FF10-4548-8C3C-BE0F2F2A8043}"/>
    <dgm:cxn modelId="{51DAA115-DDE0-D443-859D-A5DDEEF3A389}" type="presOf" srcId="{33A93305-FF10-4548-8C3C-BE0F2F2A8043}" destId="{A1EF3D50-B127-4078-A36D-ADB977DDA3E5}" srcOrd="0" destOrd="0" presId="urn:microsoft.com/office/officeart/2018/2/layout/IconCircleList"/>
    <dgm:cxn modelId="{A95AC63F-CF67-494F-8468-BFDFE0B9C19C}" type="presOf" srcId="{642E0171-4CD0-496A-9149-BF440CAF62EE}" destId="{CC6748F2-932F-4306-8D9B-F8F98B257BEC}" srcOrd="0" destOrd="0" presId="urn:microsoft.com/office/officeart/2018/2/layout/IconCircleList"/>
    <dgm:cxn modelId="{360FC46E-10AB-469D-B601-DD551306814F}" srcId="{4DA9E107-4185-4FAF-8E47-4EA1FD263303}" destId="{C73953E3-00A7-4F15-9DA9-9ACD3A811A94}" srcOrd="3" destOrd="0" parTransId="{9F5FF160-682A-4210-993E-32C36A43D843}" sibTransId="{46CB767C-6D8B-4A81-ABF6-9F2BD21E9FCE}"/>
    <dgm:cxn modelId="{F23C3A71-0172-E941-B977-6F6AA8914710}" type="presOf" srcId="{037E5931-E8CB-464B-AC90-565D430571C2}" destId="{F7085EAB-86C5-40CF-805B-FE56C8C0E86C}" srcOrd="0" destOrd="0" presId="urn:microsoft.com/office/officeart/2018/2/layout/IconCircleList"/>
    <dgm:cxn modelId="{80B3B772-E0B1-E941-A700-2FA8FAEB9F5F}" type="presOf" srcId="{4DA9E107-4185-4FAF-8E47-4EA1FD263303}" destId="{3B672D20-4FB1-4143-B3F8-5E9E6C8A4E84}" srcOrd="0" destOrd="0" presId="urn:microsoft.com/office/officeart/2018/2/layout/IconCircleList"/>
    <dgm:cxn modelId="{45EFAB75-1418-5345-9D43-52F7BCFCCC6A}" type="presOf" srcId="{3E486374-8E61-4EA3-8C7A-33EB20B0B0B1}" destId="{14267A53-4FA3-48E9-9DC3-997957EAD3B6}" srcOrd="0" destOrd="0" presId="urn:microsoft.com/office/officeart/2018/2/layout/IconCircleList"/>
    <dgm:cxn modelId="{EE551F98-F58F-49EC-A977-00F689D12F98}" srcId="{4DA9E107-4185-4FAF-8E47-4EA1FD263303}" destId="{037E5931-E8CB-464B-AC90-565D430571C2}" srcOrd="2" destOrd="0" parTransId="{1EC96843-56C8-4050-BBB6-85E793167E34}" sibTransId="{FA8AB4A8-C589-4134-A6F2-84C78F0EECBA}"/>
    <dgm:cxn modelId="{B28D91BD-2318-6540-B349-E056DF957AD5}" type="presOf" srcId="{C73953E3-00A7-4F15-9DA9-9ACD3A811A94}" destId="{BAFC1CF3-6211-4DD7-9B7D-69DAFEC2FB6B}" srcOrd="0" destOrd="0" presId="urn:microsoft.com/office/officeart/2018/2/layout/IconCircleList"/>
    <dgm:cxn modelId="{90D090C7-5648-2543-9D78-D9375EF7DF38}" type="presOf" srcId="{FA8AB4A8-C589-4134-A6F2-84C78F0EECBA}" destId="{78E0E5DC-59B1-4B62-B2BD-541274D5A30F}" srcOrd="0" destOrd="0" presId="urn:microsoft.com/office/officeart/2018/2/layout/IconCircleList"/>
    <dgm:cxn modelId="{61795ECD-A83E-43C0-800C-2E51814F7E7D}" srcId="{4DA9E107-4185-4FAF-8E47-4EA1FD263303}" destId="{642E0171-4CD0-496A-9149-BF440CAF62EE}" srcOrd="1" destOrd="0" parTransId="{2D88E1B3-BC3A-4A7E-88AF-961AE957B7E7}" sibTransId="{D675B72B-BA64-4E97-AF51-8AE124547DF6}"/>
    <dgm:cxn modelId="{29B266F3-30AE-794E-B3AA-027C29088668}" type="presOf" srcId="{D675B72B-BA64-4E97-AF51-8AE124547DF6}" destId="{447936AA-AF45-4E21-9056-2CFB4E55A508}" srcOrd="0" destOrd="0" presId="urn:microsoft.com/office/officeart/2018/2/layout/IconCircleList"/>
    <dgm:cxn modelId="{D20A8FF4-B69D-9745-8464-41FA330BBCCC}" type="presParOf" srcId="{3B672D20-4FB1-4143-B3F8-5E9E6C8A4E84}" destId="{F025F215-8244-486E-9090-A1116D7515C7}" srcOrd="0" destOrd="0" presId="urn:microsoft.com/office/officeart/2018/2/layout/IconCircleList"/>
    <dgm:cxn modelId="{A0D92312-A808-9241-9CB8-F49327634B20}" type="presParOf" srcId="{F025F215-8244-486E-9090-A1116D7515C7}" destId="{7B748315-2838-4F72-BB7D-4FA0D72AB3E7}" srcOrd="0" destOrd="0" presId="urn:microsoft.com/office/officeart/2018/2/layout/IconCircleList"/>
    <dgm:cxn modelId="{CA22EDA1-0A71-BC49-A5D1-7F9033CE8C1D}" type="presParOf" srcId="{7B748315-2838-4F72-BB7D-4FA0D72AB3E7}" destId="{2E85AAEC-AD28-4B80-A7C9-FF23BAA4530B}" srcOrd="0" destOrd="0" presId="urn:microsoft.com/office/officeart/2018/2/layout/IconCircleList"/>
    <dgm:cxn modelId="{9FD1A49C-A716-C64F-B862-FB30D21F1BD2}" type="presParOf" srcId="{7B748315-2838-4F72-BB7D-4FA0D72AB3E7}" destId="{75C3A59E-6F88-4ED1-84B8-1066EA57396D}" srcOrd="1" destOrd="0" presId="urn:microsoft.com/office/officeart/2018/2/layout/IconCircleList"/>
    <dgm:cxn modelId="{A71E9F0D-DC8E-0748-AC59-5449C6D97763}" type="presParOf" srcId="{7B748315-2838-4F72-BB7D-4FA0D72AB3E7}" destId="{FBEED2A2-28F8-48A3-96C3-6387465A186F}" srcOrd="2" destOrd="0" presId="urn:microsoft.com/office/officeart/2018/2/layout/IconCircleList"/>
    <dgm:cxn modelId="{2C7BB9E9-7AFA-6D48-80B2-94D71D61D4F9}" type="presParOf" srcId="{7B748315-2838-4F72-BB7D-4FA0D72AB3E7}" destId="{14267A53-4FA3-48E9-9DC3-997957EAD3B6}" srcOrd="3" destOrd="0" presId="urn:microsoft.com/office/officeart/2018/2/layout/IconCircleList"/>
    <dgm:cxn modelId="{59931F2B-8B8C-AF43-81E0-AAD47EBB970F}" type="presParOf" srcId="{F025F215-8244-486E-9090-A1116D7515C7}" destId="{A1EF3D50-B127-4078-A36D-ADB977DDA3E5}" srcOrd="1" destOrd="0" presId="urn:microsoft.com/office/officeart/2018/2/layout/IconCircleList"/>
    <dgm:cxn modelId="{CEA93694-0DC7-8841-87DB-2C108077262B}" type="presParOf" srcId="{F025F215-8244-486E-9090-A1116D7515C7}" destId="{7C03DA16-9B15-4DE1-AF25-86A430A06ECB}" srcOrd="2" destOrd="0" presId="urn:microsoft.com/office/officeart/2018/2/layout/IconCircleList"/>
    <dgm:cxn modelId="{86738F6D-8C41-EE4A-9193-FF6CFC6B0D75}" type="presParOf" srcId="{7C03DA16-9B15-4DE1-AF25-86A430A06ECB}" destId="{E9FF598D-C7B6-4223-BE3D-7B1B82E307CF}" srcOrd="0" destOrd="0" presId="urn:microsoft.com/office/officeart/2018/2/layout/IconCircleList"/>
    <dgm:cxn modelId="{8F0D68C6-6F42-D94A-8E33-F3C092C0CB0A}" type="presParOf" srcId="{7C03DA16-9B15-4DE1-AF25-86A430A06ECB}" destId="{D12DF36B-9F03-4283-9DA2-0D4A71449AF3}" srcOrd="1" destOrd="0" presId="urn:microsoft.com/office/officeart/2018/2/layout/IconCircleList"/>
    <dgm:cxn modelId="{4A77714C-9A20-EB43-9C12-FFD90FCA58D1}" type="presParOf" srcId="{7C03DA16-9B15-4DE1-AF25-86A430A06ECB}" destId="{55B3DF89-040C-4098-9661-C3AF4475512F}" srcOrd="2" destOrd="0" presId="urn:microsoft.com/office/officeart/2018/2/layout/IconCircleList"/>
    <dgm:cxn modelId="{51C1E621-185C-5443-8844-0E7DD7927DE0}" type="presParOf" srcId="{7C03DA16-9B15-4DE1-AF25-86A430A06ECB}" destId="{CC6748F2-932F-4306-8D9B-F8F98B257BEC}" srcOrd="3" destOrd="0" presId="urn:microsoft.com/office/officeart/2018/2/layout/IconCircleList"/>
    <dgm:cxn modelId="{84A02FB1-6813-1545-905F-B68CBAC47B4D}" type="presParOf" srcId="{F025F215-8244-486E-9090-A1116D7515C7}" destId="{447936AA-AF45-4E21-9056-2CFB4E55A508}" srcOrd="3" destOrd="0" presId="urn:microsoft.com/office/officeart/2018/2/layout/IconCircleList"/>
    <dgm:cxn modelId="{205FB847-B79F-A641-8C53-5C5BF85062C2}" type="presParOf" srcId="{F025F215-8244-486E-9090-A1116D7515C7}" destId="{EF7EE735-8402-4A8E-BF8F-82F403A0AED1}" srcOrd="4" destOrd="0" presId="urn:microsoft.com/office/officeart/2018/2/layout/IconCircleList"/>
    <dgm:cxn modelId="{BE120433-C5A9-DA4C-ACF8-08DBFF941277}" type="presParOf" srcId="{EF7EE735-8402-4A8E-BF8F-82F403A0AED1}" destId="{12640071-C4DC-4BEA-8A68-F59627028461}" srcOrd="0" destOrd="0" presId="urn:microsoft.com/office/officeart/2018/2/layout/IconCircleList"/>
    <dgm:cxn modelId="{71B0608B-7FBC-1040-ACAB-14B0E2CC07F2}" type="presParOf" srcId="{EF7EE735-8402-4A8E-BF8F-82F403A0AED1}" destId="{AA05D7A6-D17B-4F83-BF5A-AC6015D788FC}" srcOrd="1" destOrd="0" presId="urn:microsoft.com/office/officeart/2018/2/layout/IconCircleList"/>
    <dgm:cxn modelId="{0AC07172-ABBE-D544-B1A4-B591DF734F04}" type="presParOf" srcId="{EF7EE735-8402-4A8E-BF8F-82F403A0AED1}" destId="{BB21285D-F993-4AA1-B513-5898B28AC6EC}" srcOrd="2" destOrd="0" presId="urn:microsoft.com/office/officeart/2018/2/layout/IconCircleList"/>
    <dgm:cxn modelId="{BBFF6B81-4FD8-C445-B342-D9E26ABD21E9}" type="presParOf" srcId="{EF7EE735-8402-4A8E-BF8F-82F403A0AED1}" destId="{F7085EAB-86C5-40CF-805B-FE56C8C0E86C}" srcOrd="3" destOrd="0" presId="urn:microsoft.com/office/officeart/2018/2/layout/IconCircleList"/>
    <dgm:cxn modelId="{47C0EC21-B4D3-4D47-B82F-46BC3CF80F19}" type="presParOf" srcId="{F025F215-8244-486E-9090-A1116D7515C7}" destId="{78E0E5DC-59B1-4B62-B2BD-541274D5A30F}" srcOrd="5" destOrd="0" presId="urn:microsoft.com/office/officeart/2018/2/layout/IconCircleList"/>
    <dgm:cxn modelId="{E2FADCBC-EA40-AD43-B0AC-9EAB1A0A7138}" type="presParOf" srcId="{F025F215-8244-486E-9090-A1116D7515C7}" destId="{FFA221D0-5AFD-4F82-AA5D-4058C5FE3FD8}" srcOrd="6" destOrd="0" presId="urn:microsoft.com/office/officeart/2018/2/layout/IconCircleList"/>
    <dgm:cxn modelId="{5A4FE9A3-F0B5-0544-BAEA-171B42E9DE51}" type="presParOf" srcId="{FFA221D0-5AFD-4F82-AA5D-4058C5FE3FD8}" destId="{7923CC64-7F2A-44B3-B0F2-9A75618472A7}" srcOrd="0" destOrd="0" presId="urn:microsoft.com/office/officeart/2018/2/layout/IconCircleList"/>
    <dgm:cxn modelId="{77DABA68-947B-EA45-95A0-066FA4899867}" type="presParOf" srcId="{FFA221D0-5AFD-4F82-AA5D-4058C5FE3FD8}" destId="{C64E3633-3378-4999-9EC5-2FC4695B1E79}" srcOrd="1" destOrd="0" presId="urn:microsoft.com/office/officeart/2018/2/layout/IconCircleList"/>
    <dgm:cxn modelId="{88094CB1-3200-CE46-8357-9B3799BE2409}" type="presParOf" srcId="{FFA221D0-5AFD-4F82-AA5D-4058C5FE3FD8}" destId="{3357F4F9-3168-4626-AA75-3ECF0C913C10}" srcOrd="2" destOrd="0" presId="urn:microsoft.com/office/officeart/2018/2/layout/IconCircleList"/>
    <dgm:cxn modelId="{0EA53C83-2993-014E-9B0B-F2A9592D78CD}" type="presParOf" srcId="{FFA221D0-5AFD-4F82-AA5D-4058C5FE3FD8}" destId="{BAFC1CF3-6211-4DD7-9B7D-69DAFEC2FB6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9090DA-BEBC-4140-94AC-A624AE2C384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5B066A5-B907-472E-8128-2A1DAF90C596}">
      <dgm:prSet/>
      <dgm:spPr/>
      <dgm:t>
        <a:bodyPr/>
        <a:lstStyle/>
        <a:p>
          <a:r>
            <a:rPr lang="en-CA" b="1"/>
            <a:t>Learning Curve</a:t>
          </a:r>
          <a:r>
            <a:rPr lang="en-CA"/>
            <a:t>: ASP.NET MVC's structure, Entity Framework's conventions, and jQuery's syntax</a:t>
          </a:r>
          <a:endParaRPr lang="en-US"/>
        </a:p>
      </dgm:t>
    </dgm:pt>
    <dgm:pt modelId="{D51AFB10-5C1F-4EBE-A710-2F6AF2907ED7}" type="parTrans" cxnId="{7C47E319-72FA-4081-96D0-162FE1297052}">
      <dgm:prSet/>
      <dgm:spPr/>
      <dgm:t>
        <a:bodyPr/>
        <a:lstStyle/>
        <a:p>
          <a:endParaRPr lang="en-US"/>
        </a:p>
      </dgm:t>
    </dgm:pt>
    <dgm:pt modelId="{CEC1502C-1648-461F-941D-6E0B01E21C23}" type="sibTrans" cxnId="{7C47E319-72FA-4081-96D0-162FE1297052}">
      <dgm:prSet/>
      <dgm:spPr/>
      <dgm:t>
        <a:bodyPr/>
        <a:lstStyle/>
        <a:p>
          <a:endParaRPr lang="en-US"/>
        </a:p>
      </dgm:t>
    </dgm:pt>
    <dgm:pt modelId="{1D5AB49A-FE9C-4AF5-B836-6CD551717192}">
      <dgm:prSet/>
      <dgm:spPr/>
      <dgm:t>
        <a:bodyPr/>
        <a:lstStyle/>
        <a:p>
          <a:r>
            <a:rPr lang="en-CA" b="1"/>
            <a:t>Integration Complexity</a:t>
          </a:r>
          <a:r>
            <a:rPr lang="en-CA"/>
            <a:t>: Ensuring everything worked together</a:t>
          </a:r>
          <a:endParaRPr lang="en-US"/>
        </a:p>
      </dgm:t>
    </dgm:pt>
    <dgm:pt modelId="{3DEB3EAD-883A-464A-A451-FE2ACABFC6D9}" type="parTrans" cxnId="{80174203-7F27-4A8C-8D9F-3B515306082D}">
      <dgm:prSet/>
      <dgm:spPr/>
      <dgm:t>
        <a:bodyPr/>
        <a:lstStyle/>
        <a:p>
          <a:endParaRPr lang="en-US"/>
        </a:p>
      </dgm:t>
    </dgm:pt>
    <dgm:pt modelId="{C22F8BF2-8352-4489-B41F-4CEF41222909}" type="sibTrans" cxnId="{80174203-7F27-4A8C-8D9F-3B515306082D}">
      <dgm:prSet/>
      <dgm:spPr/>
      <dgm:t>
        <a:bodyPr/>
        <a:lstStyle/>
        <a:p>
          <a:endParaRPr lang="en-US"/>
        </a:p>
      </dgm:t>
    </dgm:pt>
    <dgm:pt modelId="{1BCA08C5-0F8E-4B4E-96E6-038E9C3E4B88}">
      <dgm:prSet/>
      <dgm:spPr/>
      <dgm:t>
        <a:bodyPr/>
        <a:lstStyle/>
        <a:p>
          <a:r>
            <a:rPr lang="en-CA" b="1"/>
            <a:t>Debugging</a:t>
          </a:r>
          <a:r>
            <a:rPr lang="en-CA"/>
            <a:t>: Identifying and resolving errors</a:t>
          </a:r>
          <a:endParaRPr lang="en-US"/>
        </a:p>
      </dgm:t>
    </dgm:pt>
    <dgm:pt modelId="{A15FD8CC-3D4D-47B3-AB36-3B1D75AB94D0}" type="parTrans" cxnId="{7DAC2CCF-32F2-4A86-8E18-8632BE7997BF}">
      <dgm:prSet/>
      <dgm:spPr/>
      <dgm:t>
        <a:bodyPr/>
        <a:lstStyle/>
        <a:p>
          <a:endParaRPr lang="en-US"/>
        </a:p>
      </dgm:t>
    </dgm:pt>
    <dgm:pt modelId="{AB94C154-412C-4FB7-B522-04B01A85A8EF}" type="sibTrans" cxnId="{7DAC2CCF-32F2-4A86-8E18-8632BE7997BF}">
      <dgm:prSet/>
      <dgm:spPr/>
      <dgm:t>
        <a:bodyPr/>
        <a:lstStyle/>
        <a:p>
          <a:endParaRPr lang="en-US"/>
        </a:p>
      </dgm:t>
    </dgm:pt>
    <dgm:pt modelId="{D0A4B28C-99CB-463B-8C30-370B67630E1F}" type="pres">
      <dgm:prSet presAssocID="{E19090DA-BEBC-4140-94AC-A624AE2C384D}" presName="root" presStyleCnt="0">
        <dgm:presLayoutVars>
          <dgm:dir/>
          <dgm:resizeHandles val="exact"/>
        </dgm:presLayoutVars>
      </dgm:prSet>
      <dgm:spPr/>
    </dgm:pt>
    <dgm:pt modelId="{88D5F50C-6579-47C7-8315-70B38EEBDC4A}" type="pres">
      <dgm:prSet presAssocID="{B5B066A5-B907-472E-8128-2A1DAF90C596}" presName="compNode" presStyleCnt="0"/>
      <dgm:spPr/>
    </dgm:pt>
    <dgm:pt modelId="{91168285-FC49-45BB-8963-C301A85B0C6D}" type="pres">
      <dgm:prSet presAssocID="{B5B066A5-B907-472E-8128-2A1DAF90C596}" presName="bgRect" presStyleLbl="bgShp" presStyleIdx="0" presStyleCnt="3"/>
      <dgm:spPr/>
    </dgm:pt>
    <dgm:pt modelId="{5EDBD5E2-CB50-494F-96A8-AF499050C5D6}" type="pres">
      <dgm:prSet presAssocID="{B5B066A5-B907-472E-8128-2A1DAF90C5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7C7CEB80-7E61-4316-BFD4-53E6D0DEBAC8}" type="pres">
      <dgm:prSet presAssocID="{B5B066A5-B907-472E-8128-2A1DAF90C596}" presName="spaceRect" presStyleCnt="0"/>
      <dgm:spPr/>
    </dgm:pt>
    <dgm:pt modelId="{668A05FD-BC79-4E9B-800E-5957B9CA1897}" type="pres">
      <dgm:prSet presAssocID="{B5B066A5-B907-472E-8128-2A1DAF90C596}" presName="parTx" presStyleLbl="revTx" presStyleIdx="0" presStyleCnt="3">
        <dgm:presLayoutVars>
          <dgm:chMax val="0"/>
          <dgm:chPref val="0"/>
        </dgm:presLayoutVars>
      </dgm:prSet>
      <dgm:spPr/>
    </dgm:pt>
    <dgm:pt modelId="{85C58A51-F4C9-4D51-B6C9-BB9713FEF6BF}" type="pres">
      <dgm:prSet presAssocID="{CEC1502C-1648-461F-941D-6E0B01E21C23}" presName="sibTrans" presStyleCnt="0"/>
      <dgm:spPr/>
    </dgm:pt>
    <dgm:pt modelId="{729FDF29-FE61-4F19-8DD2-AFCCD13499F2}" type="pres">
      <dgm:prSet presAssocID="{1D5AB49A-FE9C-4AF5-B836-6CD551717192}" presName="compNode" presStyleCnt="0"/>
      <dgm:spPr/>
    </dgm:pt>
    <dgm:pt modelId="{D40356E9-1B99-4C63-B39E-67E204E1BA46}" type="pres">
      <dgm:prSet presAssocID="{1D5AB49A-FE9C-4AF5-B836-6CD551717192}" presName="bgRect" presStyleLbl="bgShp" presStyleIdx="1" presStyleCnt="3"/>
      <dgm:spPr/>
    </dgm:pt>
    <dgm:pt modelId="{59EAAC0E-7771-4F94-9F39-CC66697FB3F9}" type="pres">
      <dgm:prSet presAssocID="{1D5AB49A-FE9C-4AF5-B836-6CD55171719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5DD131D-A360-4E87-BC02-FF4B3FA6B2B6}" type="pres">
      <dgm:prSet presAssocID="{1D5AB49A-FE9C-4AF5-B836-6CD551717192}" presName="spaceRect" presStyleCnt="0"/>
      <dgm:spPr/>
    </dgm:pt>
    <dgm:pt modelId="{075EB2C8-F3A3-4866-9917-72B85A4459D1}" type="pres">
      <dgm:prSet presAssocID="{1D5AB49A-FE9C-4AF5-B836-6CD551717192}" presName="parTx" presStyleLbl="revTx" presStyleIdx="1" presStyleCnt="3">
        <dgm:presLayoutVars>
          <dgm:chMax val="0"/>
          <dgm:chPref val="0"/>
        </dgm:presLayoutVars>
      </dgm:prSet>
      <dgm:spPr/>
    </dgm:pt>
    <dgm:pt modelId="{434645AE-2353-44D8-AEC6-DA3F575F6836}" type="pres">
      <dgm:prSet presAssocID="{C22F8BF2-8352-4489-B41F-4CEF41222909}" presName="sibTrans" presStyleCnt="0"/>
      <dgm:spPr/>
    </dgm:pt>
    <dgm:pt modelId="{426970AF-CBE7-4A9D-902D-A12B32A95AD5}" type="pres">
      <dgm:prSet presAssocID="{1BCA08C5-0F8E-4B4E-96E6-038E9C3E4B88}" presName="compNode" presStyleCnt="0"/>
      <dgm:spPr/>
    </dgm:pt>
    <dgm:pt modelId="{B10312D6-D4F5-4588-8D35-7D18D57C99DE}" type="pres">
      <dgm:prSet presAssocID="{1BCA08C5-0F8E-4B4E-96E6-038E9C3E4B88}" presName="bgRect" presStyleLbl="bgShp" presStyleIdx="2" presStyleCnt="3"/>
      <dgm:spPr/>
    </dgm:pt>
    <dgm:pt modelId="{DA271611-CB70-4137-83DB-B724ACE13428}" type="pres">
      <dgm:prSet presAssocID="{1BCA08C5-0F8E-4B4E-96E6-038E9C3E4B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C74FC22-46D5-4DEF-A95B-31C59174D4C0}" type="pres">
      <dgm:prSet presAssocID="{1BCA08C5-0F8E-4B4E-96E6-038E9C3E4B88}" presName="spaceRect" presStyleCnt="0"/>
      <dgm:spPr/>
    </dgm:pt>
    <dgm:pt modelId="{18062A84-A222-4795-87D9-655695F3B340}" type="pres">
      <dgm:prSet presAssocID="{1BCA08C5-0F8E-4B4E-96E6-038E9C3E4B8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0174203-7F27-4A8C-8D9F-3B515306082D}" srcId="{E19090DA-BEBC-4140-94AC-A624AE2C384D}" destId="{1D5AB49A-FE9C-4AF5-B836-6CD551717192}" srcOrd="1" destOrd="0" parTransId="{3DEB3EAD-883A-464A-A451-FE2ACABFC6D9}" sibTransId="{C22F8BF2-8352-4489-B41F-4CEF41222909}"/>
    <dgm:cxn modelId="{1402D90F-B8DC-433F-8785-22C516C09552}" type="presOf" srcId="{B5B066A5-B907-472E-8128-2A1DAF90C596}" destId="{668A05FD-BC79-4E9B-800E-5957B9CA1897}" srcOrd="0" destOrd="0" presId="urn:microsoft.com/office/officeart/2018/2/layout/IconVerticalSolidList"/>
    <dgm:cxn modelId="{7C47E319-72FA-4081-96D0-162FE1297052}" srcId="{E19090DA-BEBC-4140-94AC-A624AE2C384D}" destId="{B5B066A5-B907-472E-8128-2A1DAF90C596}" srcOrd="0" destOrd="0" parTransId="{D51AFB10-5C1F-4EBE-A710-2F6AF2907ED7}" sibTransId="{CEC1502C-1648-461F-941D-6E0B01E21C23}"/>
    <dgm:cxn modelId="{9AFDAA97-5CDF-4DE7-84A0-AF9523C21A12}" type="presOf" srcId="{E19090DA-BEBC-4140-94AC-A624AE2C384D}" destId="{D0A4B28C-99CB-463B-8C30-370B67630E1F}" srcOrd="0" destOrd="0" presId="urn:microsoft.com/office/officeart/2018/2/layout/IconVerticalSolidList"/>
    <dgm:cxn modelId="{FC65169A-0D57-4484-AE76-E5DC6BDD0753}" type="presOf" srcId="{1D5AB49A-FE9C-4AF5-B836-6CD551717192}" destId="{075EB2C8-F3A3-4866-9917-72B85A4459D1}" srcOrd="0" destOrd="0" presId="urn:microsoft.com/office/officeart/2018/2/layout/IconVerticalSolidList"/>
    <dgm:cxn modelId="{7DAC2CCF-32F2-4A86-8E18-8632BE7997BF}" srcId="{E19090DA-BEBC-4140-94AC-A624AE2C384D}" destId="{1BCA08C5-0F8E-4B4E-96E6-038E9C3E4B88}" srcOrd="2" destOrd="0" parTransId="{A15FD8CC-3D4D-47B3-AB36-3B1D75AB94D0}" sibTransId="{AB94C154-412C-4FB7-B522-04B01A85A8EF}"/>
    <dgm:cxn modelId="{ECF1A9D5-09AB-441F-BF4F-AAB63DBF9112}" type="presOf" srcId="{1BCA08C5-0F8E-4B4E-96E6-038E9C3E4B88}" destId="{18062A84-A222-4795-87D9-655695F3B340}" srcOrd="0" destOrd="0" presId="urn:microsoft.com/office/officeart/2018/2/layout/IconVerticalSolidList"/>
    <dgm:cxn modelId="{45B0F390-8392-4CE9-A36D-6D75B9B21056}" type="presParOf" srcId="{D0A4B28C-99CB-463B-8C30-370B67630E1F}" destId="{88D5F50C-6579-47C7-8315-70B38EEBDC4A}" srcOrd="0" destOrd="0" presId="urn:microsoft.com/office/officeart/2018/2/layout/IconVerticalSolidList"/>
    <dgm:cxn modelId="{E663204D-5EB7-46E8-9DA1-E83A4AC5B790}" type="presParOf" srcId="{88D5F50C-6579-47C7-8315-70B38EEBDC4A}" destId="{91168285-FC49-45BB-8963-C301A85B0C6D}" srcOrd="0" destOrd="0" presId="urn:microsoft.com/office/officeart/2018/2/layout/IconVerticalSolidList"/>
    <dgm:cxn modelId="{0E3478FB-9BE0-486C-BF35-3B7376766A87}" type="presParOf" srcId="{88D5F50C-6579-47C7-8315-70B38EEBDC4A}" destId="{5EDBD5E2-CB50-494F-96A8-AF499050C5D6}" srcOrd="1" destOrd="0" presId="urn:microsoft.com/office/officeart/2018/2/layout/IconVerticalSolidList"/>
    <dgm:cxn modelId="{2D0D87AF-6AA1-49BD-BA0A-572134ABCBC2}" type="presParOf" srcId="{88D5F50C-6579-47C7-8315-70B38EEBDC4A}" destId="{7C7CEB80-7E61-4316-BFD4-53E6D0DEBAC8}" srcOrd="2" destOrd="0" presId="urn:microsoft.com/office/officeart/2018/2/layout/IconVerticalSolidList"/>
    <dgm:cxn modelId="{4241E625-9827-4E2C-AD41-704C9BA2EFA1}" type="presParOf" srcId="{88D5F50C-6579-47C7-8315-70B38EEBDC4A}" destId="{668A05FD-BC79-4E9B-800E-5957B9CA1897}" srcOrd="3" destOrd="0" presId="urn:microsoft.com/office/officeart/2018/2/layout/IconVerticalSolidList"/>
    <dgm:cxn modelId="{B43D047E-3FAE-4560-825E-D9199C5488F2}" type="presParOf" srcId="{D0A4B28C-99CB-463B-8C30-370B67630E1F}" destId="{85C58A51-F4C9-4D51-B6C9-BB9713FEF6BF}" srcOrd="1" destOrd="0" presId="urn:microsoft.com/office/officeart/2018/2/layout/IconVerticalSolidList"/>
    <dgm:cxn modelId="{B5DE0BEF-6002-4003-9FA2-068C8D36CCD0}" type="presParOf" srcId="{D0A4B28C-99CB-463B-8C30-370B67630E1F}" destId="{729FDF29-FE61-4F19-8DD2-AFCCD13499F2}" srcOrd="2" destOrd="0" presId="urn:microsoft.com/office/officeart/2018/2/layout/IconVerticalSolidList"/>
    <dgm:cxn modelId="{B849E19C-E1E3-4F7E-8D04-4581A18AE566}" type="presParOf" srcId="{729FDF29-FE61-4F19-8DD2-AFCCD13499F2}" destId="{D40356E9-1B99-4C63-B39E-67E204E1BA46}" srcOrd="0" destOrd="0" presId="urn:microsoft.com/office/officeart/2018/2/layout/IconVerticalSolidList"/>
    <dgm:cxn modelId="{C92C6943-4093-4B9C-9B94-1AC398944664}" type="presParOf" srcId="{729FDF29-FE61-4F19-8DD2-AFCCD13499F2}" destId="{59EAAC0E-7771-4F94-9F39-CC66697FB3F9}" srcOrd="1" destOrd="0" presId="urn:microsoft.com/office/officeart/2018/2/layout/IconVerticalSolidList"/>
    <dgm:cxn modelId="{F301BA36-7321-49CE-AAAB-9E46BDE6C528}" type="presParOf" srcId="{729FDF29-FE61-4F19-8DD2-AFCCD13499F2}" destId="{25DD131D-A360-4E87-BC02-FF4B3FA6B2B6}" srcOrd="2" destOrd="0" presId="urn:microsoft.com/office/officeart/2018/2/layout/IconVerticalSolidList"/>
    <dgm:cxn modelId="{4D27C53C-08C9-4CC7-8D83-703112378836}" type="presParOf" srcId="{729FDF29-FE61-4F19-8DD2-AFCCD13499F2}" destId="{075EB2C8-F3A3-4866-9917-72B85A4459D1}" srcOrd="3" destOrd="0" presId="urn:microsoft.com/office/officeart/2018/2/layout/IconVerticalSolidList"/>
    <dgm:cxn modelId="{9BA2DA75-E7BF-4861-B1A5-94F6017D3246}" type="presParOf" srcId="{D0A4B28C-99CB-463B-8C30-370B67630E1F}" destId="{434645AE-2353-44D8-AEC6-DA3F575F6836}" srcOrd="3" destOrd="0" presId="urn:microsoft.com/office/officeart/2018/2/layout/IconVerticalSolidList"/>
    <dgm:cxn modelId="{6F097386-28F9-4C7B-ACF7-C507A2DD259D}" type="presParOf" srcId="{D0A4B28C-99CB-463B-8C30-370B67630E1F}" destId="{426970AF-CBE7-4A9D-902D-A12B32A95AD5}" srcOrd="4" destOrd="0" presId="urn:microsoft.com/office/officeart/2018/2/layout/IconVerticalSolidList"/>
    <dgm:cxn modelId="{3BD79D74-F130-4845-BF1C-EC85856E3331}" type="presParOf" srcId="{426970AF-CBE7-4A9D-902D-A12B32A95AD5}" destId="{B10312D6-D4F5-4588-8D35-7D18D57C99DE}" srcOrd="0" destOrd="0" presId="urn:microsoft.com/office/officeart/2018/2/layout/IconVerticalSolidList"/>
    <dgm:cxn modelId="{4F979014-C5A0-4124-BB8C-81757FE83729}" type="presParOf" srcId="{426970AF-CBE7-4A9D-902D-A12B32A95AD5}" destId="{DA271611-CB70-4137-83DB-B724ACE13428}" srcOrd="1" destOrd="0" presId="urn:microsoft.com/office/officeart/2018/2/layout/IconVerticalSolidList"/>
    <dgm:cxn modelId="{FA9C1C1B-1792-4025-87FF-4B04773695A6}" type="presParOf" srcId="{426970AF-CBE7-4A9D-902D-A12B32A95AD5}" destId="{0C74FC22-46D5-4DEF-A95B-31C59174D4C0}" srcOrd="2" destOrd="0" presId="urn:microsoft.com/office/officeart/2018/2/layout/IconVerticalSolidList"/>
    <dgm:cxn modelId="{9A9B646C-EB5D-4BCC-B130-A285D411DF28}" type="presParOf" srcId="{426970AF-CBE7-4A9D-902D-A12B32A95AD5}" destId="{18062A84-A222-4795-87D9-655695F3B3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7149E-B2DD-2B47-B8F1-84FD584A6FD4}">
      <dsp:nvSpPr>
        <dsp:cNvPr id="0" name=""/>
        <dsp:cNvSpPr/>
      </dsp:nvSpPr>
      <dsp:spPr>
        <a:xfrm rot="10800000">
          <a:off x="1464696" y="2790"/>
          <a:ext cx="4628546" cy="1195438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7155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User can view</a:t>
          </a:r>
        </a:p>
      </dsp:txBody>
      <dsp:txXfrm rot="10800000">
        <a:off x="1763555" y="2790"/>
        <a:ext cx="4329687" cy="1195438"/>
      </dsp:txXfrm>
    </dsp:sp>
    <dsp:sp modelId="{FCBE29F0-9ABD-224B-A449-22BD61B104C0}">
      <dsp:nvSpPr>
        <dsp:cNvPr id="0" name=""/>
        <dsp:cNvSpPr/>
      </dsp:nvSpPr>
      <dsp:spPr>
        <a:xfrm>
          <a:off x="866977" y="2790"/>
          <a:ext cx="1195438" cy="119543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E19583-4082-174A-8289-60037B656C1E}">
      <dsp:nvSpPr>
        <dsp:cNvPr id="0" name=""/>
        <dsp:cNvSpPr/>
      </dsp:nvSpPr>
      <dsp:spPr>
        <a:xfrm rot="10800000">
          <a:off x="1464696" y="1555075"/>
          <a:ext cx="4628546" cy="1195438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7155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Have different lists</a:t>
          </a:r>
        </a:p>
      </dsp:txBody>
      <dsp:txXfrm rot="10800000">
        <a:off x="1763555" y="1555075"/>
        <a:ext cx="4329687" cy="1195438"/>
      </dsp:txXfrm>
    </dsp:sp>
    <dsp:sp modelId="{D7FFA0A7-4882-4A4B-968C-2BC1CE2E8AEA}">
      <dsp:nvSpPr>
        <dsp:cNvPr id="0" name=""/>
        <dsp:cNvSpPr/>
      </dsp:nvSpPr>
      <dsp:spPr>
        <a:xfrm>
          <a:off x="866977" y="1555075"/>
          <a:ext cx="1195438" cy="119543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56667-BD70-2D48-A878-4CBF78535250}">
      <dsp:nvSpPr>
        <dsp:cNvPr id="0" name=""/>
        <dsp:cNvSpPr/>
      </dsp:nvSpPr>
      <dsp:spPr>
        <a:xfrm rot="10800000">
          <a:off x="1464696" y="3107361"/>
          <a:ext cx="4628546" cy="1195438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7155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Lists have due date</a:t>
          </a:r>
        </a:p>
      </dsp:txBody>
      <dsp:txXfrm rot="10800000">
        <a:off x="1763555" y="3107361"/>
        <a:ext cx="4329687" cy="1195438"/>
      </dsp:txXfrm>
    </dsp:sp>
    <dsp:sp modelId="{7E00DA64-7F70-0946-9B4E-35A7D39979EF}">
      <dsp:nvSpPr>
        <dsp:cNvPr id="0" name=""/>
        <dsp:cNvSpPr/>
      </dsp:nvSpPr>
      <dsp:spPr>
        <a:xfrm>
          <a:off x="866977" y="3107361"/>
          <a:ext cx="1195438" cy="119543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1772E4-93A1-4B45-8913-9B425943ACB2}">
      <dsp:nvSpPr>
        <dsp:cNvPr id="0" name=""/>
        <dsp:cNvSpPr/>
      </dsp:nvSpPr>
      <dsp:spPr>
        <a:xfrm rot="10800000">
          <a:off x="1464696" y="4659646"/>
          <a:ext cx="4628546" cy="1195438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7155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Mark as Done/Not Done</a:t>
          </a:r>
        </a:p>
      </dsp:txBody>
      <dsp:txXfrm rot="10800000">
        <a:off x="1763555" y="4659646"/>
        <a:ext cx="4329687" cy="1195438"/>
      </dsp:txXfrm>
    </dsp:sp>
    <dsp:sp modelId="{EAA50952-12E0-344A-B83C-1C07202DEFCA}">
      <dsp:nvSpPr>
        <dsp:cNvPr id="0" name=""/>
        <dsp:cNvSpPr/>
      </dsp:nvSpPr>
      <dsp:spPr>
        <a:xfrm>
          <a:off x="866977" y="4659646"/>
          <a:ext cx="1195438" cy="1195438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85AAEC-AD28-4B80-A7C9-FF23BAA4530B}">
      <dsp:nvSpPr>
        <dsp:cNvPr id="0" name=""/>
        <dsp:cNvSpPr/>
      </dsp:nvSpPr>
      <dsp:spPr>
        <a:xfrm>
          <a:off x="15076" y="260785"/>
          <a:ext cx="1464644" cy="14646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3A59E-6F88-4ED1-84B8-1066EA57396D}">
      <dsp:nvSpPr>
        <dsp:cNvPr id="0" name=""/>
        <dsp:cNvSpPr/>
      </dsp:nvSpPr>
      <dsp:spPr>
        <a:xfrm>
          <a:off x="322651" y="568361"/>
          <a:ext cx="849493" cy="8494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267A53-4FA3-48E9-9DC3-997957EAD3B6}">
      <dsp:nvSpPr>
        <dsp:cNvPr id="0" name=""/>
        <dsp:cNvSpPr/>
      </dsp:nvSpPr>
      <dsp:spPr>
        <a:xfrm>
          <a:off x="1793573" y="260785"/>
          <a:ext cx="3452376" cy="146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/>
            <a:t>ASP.NET MVC</a:t>
          </a:r>
          <a:br>
            <a:rPr lang="en-CA" sz="2000" b="1" kern="1200"/>
          </a:br>
          <a:br>
            <a:rPr lang="en-CA" sz="2000" b="1" kern="1200"/>
          </a:br>
          <a:r>
            <a:rPr lang="en-CA" sz="2000" b="0" kern="1200"/>
            <a:t>Structure web applications use MVC</a:t>
          </a:r>
          <a:endParaRPr lang="en-US" sz="2000" b="0" kern="1200"/>
        </a:p>
      </dsp:txBody>
      <dsp:txXfrm>
        <a:off x="1793573" y="260785"/>
        <a:ext cx="3452376" cy="1464644"/>
      </dsp:txXfrm>
    </dsp:sp>
    <dsp:sp modelId="{E9FF598D-C7B6-4223-BE3D-7B1B82E307CF}">
      <dsp:nvSpPr>
        <dsp:cNvPr id="0" name=""/>
        <dsp:cNvSpPr/>
      </dsp:nvSpPr>
      <dsp:spPr>
        <a:xfrm>
          <a:off x="5847500" y="260785"/>
          <a:ext cx="1464644" cy="14646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2DF36B-9F03-4283-9DA2-0D4A71449AF3}">
      <dsp:nvSpPr>
        <dsp:cNvPr id="0" name=""/>
        <dsp:cNvSpPr/>
      </dsp:nvSpPr>
      <dsp:spPr>
        <a:xfrm>
          <a:off x="6155075" y="568361"/>
          <a:ext cx="849493" cy="8494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748F2-932F-4306-8D9B-F8F98B257BEC}">
      <dsp:nvSpPr>
        <dsp:cNvPr id="0" name=""/>
        <dsp:cNvSpPr/>
      </dsp:nvSpPr>
      <dsp:spPr>
        <a:xfrm>
          <a:off x="7625997" y="260785"/>
          <a:ext cx="3452376" cy="146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/>
            <a:t>Entity Framework</a:t>
          </a:r>
          <a:br>
            <a:rPr lang="en-CA" sz="2000" b="1" kern="1200"/>
          </a:br>
          <a:endParaRPr lang="en-CA" sz="2000" kern="120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Simplify database interactions with ORM</a:t>
          </a:r>
          <a:endParaRPr lang="en-US" sz="2000" kern="1200"/>
        </a:p>
      </dsp:txBody>
      <dsp:txXfrm>
        <a:off x="7625997" y="260785"/>
        <a:ext cx="3452376" cy="1464644"/>
      </dsp:txXfrm>
    </dsp:sp>
    <dsp:sp modelId="{12640071-C4DC-4BEA-8A68-F59627028461}">
      <dsp:nvSpPr>
        <dsp:cNvPr id="0" name=""/>
        <dsp:cNvSpPr/>
      </dsp:nvSpPr>
      <dsp:spPr>
        <a:xfrm>
          <a:off x="15076" y="2432233"/>
          <a:ext cx="1464644" cy="14646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5D7A6-D17B-4F83-BF5A-AC6015D788FC}">
      <dsp:nvSpPr>
        <dsp:cNvPr id="0" name=""/>
        <dsp:cNvSpPr/>
      </dsp:nvSpPr>
      <dsp:spPr>
        <a:xfrm>
          <a:off x="322651" y="2739808"/>
          <a:ext cx="849493" cy="8494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85EAB-86C5-40CF-805B-FE56C8C0E86C}">
      <dsp:nvSpPr>
        <dsp:cNvPr id="0" name=""/>
        <dsp:cNvSpPr/>
      </dsp:nvSpPr>
      <dsp:spPr>
        <a:xfrm>
          <a:off x="1793573" y="2432233"/>
          <a:ext cx="3452376" cy="146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/>
            <a:t>jQuery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000" kern="120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>
              <a:latin typeface="Calibri Light" panose="020F0302020204030204"/>
            </a:rPr>
            <a:t>Enhance</a:t>
          </a:r>
          <a:r>
            <a:rPr lang="en-CA" sz="2000" kern="1200"/>
            <a:t> the interactivity and responsiveness</a:t>
          </a:r>
          <a:endParaRPr lang="en-US" sz="2000" kern="1200"/>
        </a:p>
      </dsp:txBody>
      <dsp:txXfrm>
        <a:off x="1793573" y="2432233"/>
        <a:ext cx="3452376" cy="1464644"/>
      </dsp:txXfrm>
    </dsp:sp>
    <dsp:sp modelId="{7923CC64-7F2A-44B3-B0F2-9A75618472A7}">
      <dsp:nvSpPr>
        <dsp:cNvPr id="0" name=""/>
        <dsp:cNvSpPr/>
      </dsp:nvSpPr>
      <dsp:spPr>
        <a:xfrm>
          <a:off x="5847500" y="2432233"/>
          <a:ext cx="1464644" cy="146464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4E3633-3378-4999-9EC5-2FC4695B1E79}">
      <dsp:nvSpPr>
        <dsp:cNvPr id="0" name=""/>
        <dsp:cNvSpPr/>
      </dsp:nvSpPr>
      <dsp:spPr>
        <a:xfrm>
          <a:off x="6155075" y="2739808"/>
          <a:ext cx="849493" cy="8494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C1CF3-6211-4DD7-9B7D-69DAFEC2FB6B}">
      <dsp:nvSpPr>
        <dsp:cNvPr id="0" name=""/>
        <dsp:cNvSpPr/>
      </dsp:nvSpPr>
      <dsp:spPr>
        <a:xfrm>
          <a:off x="7625997" y="2432233"/>
          <a:ext cx="3452376" cy="146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/>
            <a:t>Connecting to a Database</a:t>
          </a:r>
          <a:r>
            <a:rPr lang="en-CA" sz="2000" kern="1200"/>
            <a:t> 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000" kern="120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Integrating EF with ASP.NET MVC for seamless connection</a:t>
          </a:r>
          <a:endParaRPr lang="en-US" sz="2000" kern="1200"/>
        </a:p>
      </dsp:txBody>
      <dsp:txXfrm>
        <a:off x="7625997" y="2432233"/>
        <a:ext cx="3452376" cy="14646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68285-FC49-45BB-8963-C301A85B0C6D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DBD5E2-CB50-494F-96A8-AF499050C5D6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A05FD-BC79-4E9B-800E-5957B9CA1897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/>
            <a:t>Learning Curve</a:t>
          </a:r>
          <a:r>
            <a:rPr lang="en-CA" sz="2500" kern="1200"/>
            <a:t>: ASP.NET MVC's structure, Entity Framework's conventions, and jQuery's syntax</a:t>
          </a:r>
          <a:endParaRPr lang="en-US" sz="2500" kern="1200"/>
        </a:p>
      </dsp:txBody>
      <dsp:txXfrm>
        <a:off x="1437631" y="531"/>
        <a:ext cx="9077968" cy="1244702"/>
      </dsp:txXfrm>
    </dsp:sp>
    <dsp:sp modelId="{D40356E9-1B99-4C63-B39E-67E204E1BA46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AAC0E-7771-4F94-9F39-CC66697FB3F9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EB2C8-F3A3-4866-9917-72B85A4459D1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/>
            <a:t>Integration Complexity</a:t>
          </a:r>
          <a:r>
            <a:rPr lang="en-CA" sz="2500" kern="1200"/>
            <a:t>: Ensuring everything worked together</a:t>
          </a:r>
          <a:endParaRPr lang="en-US" sz="2500" kern="1200"/>
        </a:p>
      </dsp:txBody>
      <dsp:txXfrm>
        <a:off x="1437631" y="1556410"/>
        <a:ext cx="9077968" cy="1244702"/>
      </dsp:txXfrm>
    </dsp:sp>
    <dsp:sp modelId="{B10312D6-D4F5-4588-8D35-7D18D57C99DE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71611-CB70-4137-83DB-B724ACE13428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62A84-A222-4795-87D9-655695F3B340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/>
            <a:t>Debugging</a:t>
          </a:r>
          <a:r>
            <a:rPr lang="en-CA" sz="2500" kern="1200"/>
            <a:t>: Identifying and resolving errors</a:t>
          </a:r>
          <a:endParaRPr lang="en-US" sz="2500" kern="1200"/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8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12763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1739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8627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5775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98299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9104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831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4330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1181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6495F3-B757-4FAF-98AA-EDA7D1485485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7778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7821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11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5434228"/>
            <a:ext cx="10640754" cy="775845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CA" sz="4000" i="1">
                <a:solidFill>
                  <a:schemeClr val="tx2"/>
                </a:solidFill>
              </a:rPr>
              <a:t>FDS10 Application Development II   </a:t>
            </a:r>
            <a:br>
              <a:rPr lang="en-CA" sz="4000" i="1">
                <a:solidFill>
                  <a:schemeClr val="tx2"/>
                </a:solidFill>
              </a:rPr>
            </a:br>
            <a:endParaRPr lang="en-US" sz="4000" b="1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04672" y="4980231"/>
            <a:ext cx="9163757" cy="450447"/>
          </a:xfrm>
        </p:spPr>
        <p:txBody>
          <a:bodyPr anchor="ctr">
            <a:normAutofit/>
          </a:bodyPr>
          <a:lstStyle/>
          <a:p>
            <a:pPr algn="l"/>
            <a:r>
              <a:rPr lang="en-CA" sz="800" b="1">
                <a:solidFill>
                  <a:schemeClr val="tx2"/>
                </a:solidFill>
              </a:rPr>
              <a:t>Nicholas Comeau | Sophie Hsu | Benjamin Pye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854396-82B3-E0E5-3805-73D113B13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94" y="1003057"/>
            <a:ext cx="10555905" cy="274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1313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hand holding a phone&#10;&#10;Description automatically generated">
            <a:extLst>
              <a:ext uri="{FF2B5EF4-FFF2-40B4-BE49-F238E27FC236}">
                <a16:creationId xmlns:a16="http://schemas.microsoft.com/office/drawing/2014/main" id="{27A68FB8-DCFC-591D-8C70-AAB5870F2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9" r="1" b="1"/>
          <a:stretch/>
        </p:blipFill>
        <p:spPr>
          <a:xfrm>
            <a:off x="0" y="10"/>
            <a:ext cx="12186315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5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296" y="2777461"/>
            <a:ext cx="3084844" cy="2645032"/>
          </a:xfrm>
        </p:spPr>
        <p:txBody>
          <a:bodyPr>
            <a:normAutofit/>
          </a:bodyPr>
          <a:lstStyle/>
          <a:p>
            <a:r>
              <a:rPr lang="en-CA" sz="1600">
                <a:solidFill>
                  <a:srgbClr val="FFFFFF"/>
                </a:solidFill>
                <a:latin typeface="Helvetica Neue" panose="02000503000000020004" pitchFamily="2" charset="0"/>
              </a:rPr>
              <a:t>Eplanner is a planning solution</a:t>
            </a:r>
          </a:p>
          <a:p>
            <a:endParaRPr lang="en-CA" sz="1600">
              <a:solidFill>
                <a:srgbClr val="FFFFFF"/>
              </a:solidFill>
              <a:latin typeface="Helvetica Neue" panose="02000503000000020004" pitchFamily="2" charset="0"/>
            </a:endParaRPr>
          </a:p>
          <a:p>
            <a:r>
              <a:rPr lang="en-CA" sz="1600">
                <a:solidFill>
                  <a:srgbClr val="FFFFFF"/>
                </a:solidFill>
                <a:latin typeface="Helvetica Neue" panose="02000503000000020004" pitchFamily="2" charset="0"/>
              </a:rPr>
              <a:t>Users organize and manage tasks</a:t>
            </a:r>
          </a:p>
          <a:p>
            <a:endParaRPr lang="en-CA" sz="1600">
              <a:solidFill>
                <a:srgbClr val="FFFFFF"/>
              </a:solidFill>
              <a:latin typeface="Helvetica Neue" panose="02000503000000020004" pitchFamily="2" charset="0"/>
            </a:endParaRPr>
          </a:p>
          <a:p>
            <a:r>
              <a:rPr lang="en-CA" sz="1600">
                <a:solidFill>
                  <a:srgbClr val="FFFFFF"/>
                </a:solidFill>
                <a:latin typeface="Helvetica Neue" panose="02000503000000020004" pitchFamily="2" charset="0"/>
              </a:rPr>
              <a:t>Simple and intuitive</a:t>
            </a:r>
            <a:r>
              <a:rPr lang="en-CA" sz="160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 interface</a:t>
            </a:r>
          </a:p>
          <a:p>
            <a:pPr marL="0" indent="0">
              <a:buNone/>
            </a:pP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296" y="1419273"/>
            <a:ext cx="3153580" cy="1358188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</a:rPr>
              <a:t>What is EPlanner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DAE799-CF89-4844-9410-D1C0F8CBC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393" y="1240045"/>
            <a:ext cx="64008" cy="4352544"/>
          </a:xfrm>
          <a:prstGeom prst="rect">
            <a:avLst/>
          </a:prstGeom>
          <a:solidFill>
            <a:srgbClr val="B0E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5948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27C6D8-F91C-3A0D-9B69-7DD6CE68E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47" y="1456363"/>
            <a:ext cx="11114281" cy="7811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/>
              <a:t>What are the features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D55EB6B-0DF0-3056-AA3C-29EF7C69CF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79200"/>
              </p:ext>
            </p:extLst>
          </p:nvPr>
        </p:nvGraphicFramePr>
        <p:xfrm>
          <a:off x="4393580" y="319088"/>
          <a:ext cx="6960220" cy="585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4941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BE29F0-9ABD-224B-A449-22BD61B104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FCBE29F0-9ABD-224B-A449-22BD61B104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FCBE29F0-9ABD-224B-A449-22BD61B104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CA7149E-B2DD-2B47-B8F1-84FD584A6F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graphicEl>
                                              <a:dgm id="{ACA7149E-B2DD-2B47-B8F1-84FD584A6F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ACA7149E-B2DD-2B47-B8F1-84FD584A6F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7FFA0A7-4882-4A4B-968C-2BC1CE2E8A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D7FFA0A7-4882-4A4B-968C-2BC1CE2E8A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D7FFA0A7-4882-4A4B-968C-2BC1CE2E8A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E19583-4082-174A-8289-60037B656C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graphicEl>
                                              <a:dgm id="{37E19583-4082-174A-8289-60037B656C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graphicEl>
                                              <a:dgm id="{37E19583-4082-174A-8289-60037B656C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00DA64-7F70-0946-9B4E-35A7D39979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7E00DA64-7F70-0946-9B4E-35A7D39979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graphicEl>
                                              <a:dgm id="{7E00DA64-7F70-0946-9B4E-35A7D39979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E156667-BD70-2D48-A878-4CBF785352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AE156667-BD70-2D48-A878-4CBF785352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AE156667-BD70-2D48-A878-4CBF785352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A50952-12E0-344A-B83C-1C07202DEF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EAA50952-12E0-344A-B83C-1C07202DEF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EAA50952-12E0-344A-B83C-1C07202DEF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B1772E4-93A1-4B45-8913-9B425943AC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graphicEl>
                                              <a:dgm id="{2B1772E4-93A1-4B45-8913-9B425943AC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graphicEl>
                                              <a:dgm id="{2B1772E4-93A1-4B45-8913-9B425943AC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>
            <a:normAutofit/>
          </a:bodyPr>
          <a:lstStyle/>
          <a:p>
            <a:r>
              <a:rPr lang="en-US" sz="4000"/>
              <a:t>What we’ve learned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717013D-B675-9889-F1BE-0A596D7EFC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890210"/>
              </p:ext>
            </p:extLst>
          </p:nvPr>
        </p:nvGraphicFramePr>
        <p:xfrm>
          <a:off x="547688" y="2133600"/>
          <a:ext cx="11093450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4820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E85AAEC-AD28-4B80-A7C9-FF23BAA453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graphicEl>
                                              <a:dgm id="{2E85AAEC-AD28-4B80-A7C9-FF23BAA453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graphicEl>
                                              <a:dgm id="{2E85AAEC-AD28-4B80-A7C9-FF23BAA453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5C3A59E-6F88-4ED1-84B8-1066EA573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>
                                            <p:graphicEl>
                                              <a:dgm id="{75C3A59E-6F88-4ED1-84B8-1066EA573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graphicEl>
                                              <a:dgm id="{75C3A59E-6F88-4ED1-84B8-1066EA573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4267A53-4FA3-48E9-9DC3-997957EAD3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graphicEl>
                                              <a:dgm id="{14267A53-4FA3-48E9-9DC3-997957EAD3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graphicEl>
                                              <a:dgm id="{14267A53-4FA3-48E9-9DC3-997957EAD3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FF598D-C7B6-4223-BE3D-7B1B82E307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graphicEl>
                                              <a:dgm id="{E9FF598D-C7B6-4223-BE3D-7B1B82E307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graphicEl>
                                              <a:dgm id="{E9FF598D-C7B6-4223-BE3D-7B1B82E307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12DF36B-9F03-4283-9DA2-0D4A71449A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graphicEl>
                                              <a:dgm id="{D12DF36B-9F03-4283-9DA2-0D4A71449A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graphicEl>
                                              <a:dgm id="{D12DF36B-9F03-4283-9DA2-0D4A71449A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C6748F2-932F-4306-8D9B-F8F98B257B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graphicEl>
                                              <a:dgm id="{CC6748F2-932F-4306-8D9B-F8F98B257B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>
                                            <p:graphicEl>
                                              <a:dgm id="{CC6748F2-932F-4306-8D9B-F8F98B257B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A05D7A6-D17B-4F83-BF5A-AC6015D78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>
                                            <p:graphicEl>
                                              <a:dgm id="{AA05D7A6-D17B-4F83-BF5A-AC6015D78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>
                                            <p:graphicEl>
                                              <a:dgm id="{AA05D7A6-D17B-4F83-BF5A-AC6015D78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2640071-C4DC-4BEA-8A68-F596270284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>
                                            <p:graphicEl>
                                              <a:dgm id="{12640071-C4DC-4BEA-8A68-F596270284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>
                                            <p:graphicEl>
                                              <a:dgm id="{12640071-C4DC-4BEA-8A68-F596270284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7085EAB-86C5-40CF-805B-FE56C8C0E8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>
                                            <p:graphicEl>
                                              <a:dgm id="{F7085EAB-86C5-40CF-805B-FE56C8C0E8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>
                                            <p:graphicEl>
                                              <a:dgm id="{F7085EAB-86C5-40CF-805B-FE56C8C0E8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64E3633-3378-4999-9EC5-2FC4695B1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>
                                            <p:graphicEl>
                                              <a:dgm id="{C64E3633-3378-4999-9EC5-2FC4695B1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>
                                            <p:graphicEl>
                                              <a:dgm id="{C64E3633-3378-4999-9EC5-2FC4695B1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923CC64-7F2A-44B3-B0F2-9A75618472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>
                                            <p:graphicEl>
                                              <a:dgm id="{7923CC64-7F2A-44B3-B0F2-9A75618472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>
                                            <p:graphicEl>
                                              <a:dgm id="{7923CC64-7F2A-44B3-B0F2-9A75618472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AFC1CF3-6211-4DD7-9B7D-69DAFEC2FB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>
                                            <p:graphicEl>
                                              <a:dgm id="{BAFC1CF3-6211-4DD7-9B7D-69DAFEC2FB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>
                                            <p:graphicEl>
                                              <a:dgm id="{BAFC1CF3-6211-4DD7-9B7D-69DAFEC2FB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Challenges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53FCCE0F-080D-F275-9765-1F19C814C2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24390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1554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5EDBD5E2-CB50-494F-96A8-AF499050C5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graphicEl>
                                              <a:dgm id="{5EDBD5E2-CB50-494F-96A8-AF499050C5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graphicEl>
                                              <a:dgm id="{5EDBD5E2-CB50-494F-96A8-AF499050C5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91168285-FC49-45BB-8963-C301A85B0C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>
                                            <p:graphicEl>
                                              <a:dgm id="{91168285-FC49-45BB-8963-C301A85B0C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>
                                            <p:graphicEl>
                                              <a:dgm id="{91168285-FC49-45BB-8963-C301A85B0C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668A05FD-BC79-4E9B-800E-5957B9CA18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>
                                            <p:graphicEl>
                                              <a:dgm id="{668A05FD-BC79-4E9B-800E-5957B9CA18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>
                                            <p:graphicEl>
                                              <a:dgm id="{668A05FD-BC79-4E9B-800E-5957B9CA18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D40356E9-1B99-4C63-B39E-67E204E1BA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>
                                            <p:graphicEl>
                                              <a:dgm id="{D40356E9-1B99-4C63-B39E-67E204E1BA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>
                                            <p:graphicEl>
                                              <a:dgm id="{D40356E9-1B99-4C63-B39E-67E204E1BA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59EAAC0E-7771-4F94-9F39-CC66697FB3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>
                                            <p:graphicEl>
                                              <a:dgm id="{59EAAC0E-7771-4F94-9F39-CC66697FB3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>
                                            <p:graphicEl>
                                              <a:dgm id="{59EAAC0E-7771-4F94-9F39-CC66697FB3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075EB2C8-F3A3-4866-9917-72B85A4459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>
                                            <p:graphicEl>
                                              <a:dgm id="{075EB2C8-F3A3-4866-9917-72B85A4459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>
                                            <p:graphicEl>
                                              <a:dgm id="{075EB2C8-F3A3-4866-9917-72B85A4459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B10312D6-D4F5-4588-8D35-7D18D57C99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graphicEl>
                                              <a:dgm id="{B10312D6-D4F5-4588-8D35-7D18D57C99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>
                                            <p:graphicEl>
                                              <a:dgm id="{B10312D6-D4F5-4588-8D35-7D18D57C99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DA271611-CB70-4137-83DB-B724ACE134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>
                                            <p:graphicEl>
                                              <a:dgm id="{DA271611-CB70-4137-83DB-B724ACE134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>
                                            <p:graphicEl>
                                              <a:dgm id="{DA271611-CB70-4137-83DB-B724ACE134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18062A84-A222-4795-87D9-655695F3B3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>
                                            <p:graphicEl>
                                              <a:dgm id="{18062A84-A222-4795-87D9-655695F3B3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>
                                            <p:graphicEl>
                                              <a:dgm id="{18062A84-A222-4795-87D9-655695F3B3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6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664433"/>
            <a:ext cx="4368602" cy="978420"/>
          </a:xfrm>
        </p:spPr>
        <p:txBody>
          <a:bodyPr anchor="b">
            <a:normAutofit/>
          </a:bodyPr>
          <a:lstStyle/>
          <a:p>
            <a:r>
              <a:rPr lang="en-US" sz="540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200">
                <a:effectLst/>
                <a:latin typeface="Helvetica Neue" panose="02000503000000020004" pitchFamily="2" charset="0"/>
              </a:rPr>
              <a:t>Stay on top of your priorities and track your progress effortlessly with </a:t>
            </a:r>
            <a:r>
              <a:rPr lang="en-CA" sz="2200" err="1">
                <a:effectLst/>
                <a:latin typeface="Helvetica Neue" panose="02000503000000020004" pitchFamily="2" charset="0"/>
              </a:rPr>
              <a:t>ePlanner's</a:t>
            </a:r>
            <a:r>
              <a:rPr lang="en-CA" sz="2200">
                <a:effectLst/>
                <a:latin typeface="Helvetica Neue" panose="02000503000000020004" pitchFamily="2" charset="0"/>
              </a:rPr>
              <a:t> intuitive interface.</a:t>
            </a:r>
          </a:p>
          <a:p>
            <a:endParaRPr lang="en-CA" sz="2200"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CA" sz="2200">
                <a:effectLst/>
                <a:latin typeface="Helvetica Neue" panose="02000503000000020004" pitchFamily="2" charset="0"/>
              </a:rPr>
              <a:t>Say goodbye to cluttered task lists and hello to streamlined productivity with </a:t>
            </a:r>
            <a:r>
              <a:rPr lang="en-CA" sz="2200" err="1">
                <a:effectLst/>
                <a:latin typeface="Helvetica Neue" panose="02000503000000020004" pitchFamily="2" charset="0"/>
              </a:rPr>
              <a:t>ePlanner</a:t>
            </a:r>
            <a:r>
              <a:rPr lang="en-CA" sz="2200">
                <a:effectLst/>
                <a:latin typeface="Helvetica Neue" panose="02000503000000020004" pitchFamily="2" charset="0"/>
              </a:rPr>
              <a:t>.</a:t>
            </a:r>
          </a:p>
          <a:p>
            <a:endParaRPr lang="en-CA" sz="2200"/>
          </a:p>
        </p:txBody>
      </p:sp>
      <p:pic>
        <p:nvPicPr>
          <p:cNvPr id="15" name="Picture 14" descr="Sticky notes on a wall">
            <a:extLst>
              <a:ext uri="{FF2B5EF4-FFF2-40B4-BE49-F238E27FC236}">
                <a16:creationId xmlns:a16="http://schemas.microsoft.com/office/drawing/2014/main" id="{B338AA32-AEF3-C000-A109-27E711713E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88" r="15152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83358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7" name="Graphic 16" descr="Smiling Face with No Fill">
            <a:extLst>
              <a:ext uri="{FF2B5EF4-FFF2-40B4-BE49-F238E27FC236}">
                <a16:creationId xmlns:a16="http://schemas.microsoft.com/office/drawing/2014/main" id="{37A20213-52B2-3E4B-8160-76D4018A5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8112569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</vt:lpstr>
      <vt:lpstr>FDS10 Application Development II    </vt:lpstr>
      <vt:lpstr>What is EPlanner</vt:lpstr>
      <vt:lpstr>What are the features</vt:lpstr>
      <vt:lpstr>What we’ve learned</vt:lpstr>
      <vt:lpstr>Challenges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Hsu, Sophie</dc:creator>
  <cp:revision>3</cp:revision>
  <dcterms:created xsi:type="dcterms:W3CDTF">2024-03-26T13:57:25Z</dcterms:created>
  <dcterms:modified xsi:type="dcterms:W3CDTF">2024-03-27T12:11:45Z</dcterms:modified>
</cp:coreProperties>
</file>