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3.jpeg" ContentType="image/jpeg"/>
  <Override PartName="/ppt/media/image12.jpeg" ContentType="image/jpeg"/>
  <Override PartName="/ppt/media/image11.jpeg" ContentType="image/jpe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8.jpeg" ContentType="image/jpeg"/>
  <Override PartName="/ppt/media/image5.png" ContentType="image/png"/>
  <Override PartName="/ppt/media/image6.png" ContentType="image/png"/>
  <Override PartName="/ppt/media/image9.jpeg" ContentType="image/jpeg"/>
  <Override PartName="/ppt/media/image7.png" ContentType="image/png"/>
  <Override PartName="/ppt/media/image10.jpeg" ContentType="image/jpe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제목 텍스트의 서식을 편집하려면 클릭하십시오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개요 텍스트의 서식을 편집하려면 클릭하십시오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제목 텍스트의 서식을 편집하려면 클릭하십시오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개요 텍스트의 서식을 편집하려면 클릭하십시오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269784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공유기 에뮬레이터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7200000" y="5616000"/>
            <a:ext cx="1699200" cy="76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발주자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: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권장호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개발자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: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유승우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State Diagram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2012760" y="1512000"/>
            <a:ext cx="6265800" cy="5798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800000" y="1584000"/>
            <a:ext cx="5785560" cy="110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Use case extend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화살표 방향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Sequence Diagram Administor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수정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(Administrator OR User)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State Diagram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전면 수정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순서도 같음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 action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이 아닌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state)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기능 요구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기능 요구사항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864000" indent="-3225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AP(Wifi)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864000" indent="-3225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DHCP Server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864000" indent="-3225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특정 사이트 접속 차단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864000" indent="-3225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연결된 장치 보기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864000" indent="-3225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기능 확인을 위한 연결 디바이스 객체 추가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AP(Wifi)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전원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On/Off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토글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SSID/Password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변경 가능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공개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/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비공개 설정 가능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UI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요구사항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864000" indent="-3225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864000" indent="-3225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864000" indent="-3225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864000" indent="-3225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864000" indent="-3225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864000" indent="-3225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864000" indent="-3225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36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UI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요구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1368000" y="2474280"/>
            <a:ext cx="2950560" cy="209556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1296000" y="4638960"/>
            <a:ext cx="3881160" cy="140760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3"/>
          <a:stretch/>
        </p:blipFill>
        <p:spPr>
          <a:xfrm>
            <a:off x="1427400" y="6138000"/>
            <a:ext cx="3755160" cy="98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프로젝트 관리 요구사항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864000" indent="-3225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IntelliJ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를 이용한 프로젝트 개발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lvl="1" marL="864000" indent="-32256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Git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을 이용한 버전 관리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0472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프로젝트 요구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Use Case Diagram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04360" y="176940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1843560" y="1977480"/>
            <a:ext cx="6723000" cy="4208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Class Diagram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72000" y="1419480"/>
            <a:ext cx="10133640" cy="5419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Sequence Diagram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1553760" y="1440000"/>
            <a:ext cx="7084800" cy="3246120"/>
          </a:xfrm>
          <a:prstGeom prst="rect">
            <a:avLst/>
          </a:prstGeom>
          <a:ln>
            <a:noFill/>
          </a:ln>
        </p:spPr>
      </p:pic>
      <p:pic>
        <p:nvPicPr>
          <p:cNvPr id="93" name="" descr=""/>
          <p:cNvPicPr/>
          <p:nvPr/>
        </p:nvPicPr>
        <p:blipFill>
          <a:blip r:embed="rId2"/>
          <a:stretch/>
        </p:blipFill>
        <p:spPr>
          <a:xfrm>
            <a:off x="1553760" y="4387680"/>
            <a:ext cx="7084800" cy="3322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Activity Diagram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808560" y="1512000"/>
            <a:ext cx="8406000" cy="5542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2017-05-10T09:15:25Z</dcterms:created>
  <dc:creator/>
  <dc:description/>
  <dc:language>ko-KR</dc:language>
  <cp:lastModifiedBy/>
  <dcterms:modified xsi:type="dcterms:W3CDTF">2017-05-16T11:31:17Z</dcterms:modified>
  <cp:revision>68</cp:revision>
  <dc:subject/>
  <dc:title/>
</cp:coreProperties>
</file>